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7" r:id="rId3"/>
    <p:sldId id="260" r:id="rId4"/>
    <p:sldId id="329" r:id="rId5"/>
    <p:sldId id="380" r:id="rId6"/>
    <p:sldId id="381" r:id="rId7"/>
    <p:sldId id="331" r:id="rId8"/>
    <p:sldId id="332" r:id="rId9"/>
    <p:sldId id="382" r:id="rId10"/>
    <p:sldId id="372" r:id="rId11"/>
    <p:sldId id="373" r:id="rId12"/>
    <p:sldId id="343" r:id="rId13"/>
    <p:sldId id="383" r:id="rId14"/>
    <p:sldId id="367" r:id="rId15"/>
    <p:sldId id="368" r:id="rId16"/>
    <p:sldId id="369" r:id="rId17"/>
    <p:sldId id="344" r:id="rId18"/>
    <p:sldId id="384" r:id="rId19"/>
    <p:sldId id="385" r:id="rId20"/>
    <p:sldId id="335" r:id="rId21"/>
    <p:sldId id="345" r:id="rId22"/>
    <p:sldId id="346" r:id="rId23"/>
    <p:sldId id="283" r:id="rId24"/>
    <p:sldId id="386" r:id="rId25"/>
    <p:sldId id="387" r:id="rId26"/>
    <p:sldId id="388" r:id="rId27"/>
    <p:sldId id="389" r:id="rId28"/>
    <p:sldId id="284" r:id="rId29"/>
    <p:sldId id="348" r:id="rId30"/>
    <p:sldId id="349" r:id="rId31"/>
    <p:sldId id="294" r:id="rId32"/>
    <p:sldId id="295" r:id="rId33"/>
    <p:sldId id="269" r:id="rId34"/>
    <p:sldId id="350" r:id="rId35"/>
    <p:sldId id="312" r:id="rId36"/>
    <p:sldId id="313" r:id="rId37"/>
    <p:sldId id="351" r:id="rId38"/>
    <p:sldId id="271" r:id="rId39"/>
    <p:sldId id="352" r:id="rId40"/>
    <p:sldId id="297" r:id="rId41"/>
    <p:sldId id="353" r:id="rId42"/>
    <p:sldId id="274" r:id="rId43"/>
    <p:sldId id="285" r:id="rId44"/>
    <p:sldId id="354" r:id="rId45"/>
    <p:sldId id="273" r:id="rId46"/>
    <p:sldId id="302" r:id="rId47"/>
    <p:sldId id="301" r:id="rId48"/>
    <p:sldId id="355" r:id="rId49"/>
    <p:sldId id="356" r:id="rId50"/>
    <p:sldId id="357" r:id="rId51"/>
    <p:sldId id="303" r:id="rId52"/>
    <p:sldId id="358" r:id="rId53"/>
    <p:sldId id="359" r:id="rId54"/>
    <p:sldId id="360" r:id="rId55"/>
    <p:sldId id="286" r:id="rId56"/>
    <p:sldId id="304" r:id="rId57"/>
    <p:sldId id="305" r:id="rId58"/>
    <p:sldId id="277" r:id="rId59"/>
    <p:sldId id="361" r:id="rId60"/>
    <p:sldId id="362" r:id="rId61"/>
    <p:sldId id="363" r:id="rId62"/>
    <p:sldId id="310" r:id="rId63"/>
    <p:sldId id="392" r:id="rId64"/>
    <p:sldId id="393" r:id="rId65"/>
    <p:sldId id="263" r:id="rId66"/>
    <p:sldId id="377" r:id="rId67"/>
    <p:sldId id="318" r:id="rId68"/>
    <p:sldId id="336" r:id="rId69"/>
    <p:sldId id="337" r:id="rId70"/>
    <p:sldId id="338" r:id="rId71"/>
    <p:sldId id="339" r:id="rId72"/>
    <p:sldId id="366" r:id="rId73"/>
    <p:sldId id="340" r:id="rId74"/>
    <p:sldId id="319" r:id="rId75"/>
    <p:sldId id="378" r:id="rId76"/>
    <p:sldId id="320" r:id="rId77"/>
    <p:sldId id="279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225" autoAdjust="0"/>
    <p:restoredTop sz="95980" autoAdjust="0"/>
  </p:normalViewPr>
  <p:slideViewPr>
    <p:cSldViewPr>
      <p:cViewPr>
        <p:scale>
          <a:sx n="100" d="100"/>
          <a:sy n="100" d="100"/>
        </p:scale>
        <p:origin x="-80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7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48A05-43AB-4247-94F5-23E4ED902BF9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C23F4-A440-42FE-B7FB-6D6A88BE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7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61D80-6476-4215-A498-262840E9B581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2AEC2-F1CB-40DA-9AB5-0809623E1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7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2AEC2-F1CB-40DA-9AB5-0809623E1C1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5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0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26065-4C6A-4213-B284-C0D8750B87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811B-DC29-4499-B0B7-1DA4680B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6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0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6.w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3.wmf"/><Relationship Id="rId5" Type="http://schemas.openxmlformats.org/officeDocument/2006/relationships/tags" Target="../tags/tag81.xml"/><Relationship Id="rId10" Type="http://schemas.openxmlformats.org/officeDocument/2006/relationships/image" Target="../media/image7.wmf"/><Relationship Id="rId4" Type="http://schemas.openxmlformats.org/officeDocument/2006/relationships/tags" Target="../tags/tag80.xml"/><Relationship Id="rId9" Type="http://schemas.openxmlformats.org/officeDocument/2006/relationships/image" Target="../media/image4.wmf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7.wmf"/><Relationship Id="rId18" Type="http://schemas.openxmlformats.org/officeDocument/2006/relationships/image" Target="../media/image11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4.wmf"/><Relationship Id="rId17" Type="http://schemas.openxmlformats.org/officeDocument/2006/relationships/image" Target="../media/image10.png"/><Relationship Id="rId2" Type="http://schemas.openxmlformats.org/officeDocument/2006/relationships/tags" Target="../tags/tag85.xml"/><Relationship Id="rId16" Type="http://schemas.openxmlformats.org/officeDocument/2006/relationships/image" Target="../media/image6.wmf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88.xml"/><Relationship Id="rId15" Type="http://schemas.openxmlformats.org/officeDocument/2006/relationships/image" Target="../media/image3.wmf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14.ti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9.xml"/><Relationship Id="rId7" Type="http://schemas.openxmlformats.org/officeDocument/2006/relationships/image" Target="../media/image14.tif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tags" Target="../tags/tag104.xml"/><Relationship Id="rId7" Type="http://schemas.openxmlformats.org/officeDocument/2006/relationships/image" Target="../media/image1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tags" Target="../tags/tag108.xml"/><Relationship Id="rId7" Type="http://schemas.openxmlformats.org/officeDocument/2006/relationships/image" Target="../media/image13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"/><Relationship Id="rId3" Type="http://schemas.openxmlformats.org/officeDocument/2006/relationships/tags" Target="../tags/tag112.xml"/><Relationship Id="rId7" Type="http://schemas.openxmlformats.org/officeDocument/2006/relationships/image" Target="../media/image1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"/><Relationship Id="rId3" Type="http://schemas.openxmlformats.org/officeDocument/2006/relationships/tags" Target="../tags/tag116.xml"/><Relationship Id="rId7" Type="http://schemas.openxmlformats.org/officeDocument/2006/relationships/image" Target="../media/image13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0.png"/><Relationship Id="rId2" Type="http://schemas.openxmlformats.org/officeDocument/2006/relationships/tags" Target="../tags/tag119.xml"/><Relationship Id="rId16" Type="http://schemas.openxmlformats.org/officeDocument/2006/relationships/image" Target="../media/image19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image" Target="../media/image18.wmf"/><Relationship Id="rId10" Type="http://schemas.openxmlformats.org/officeDocument/2006/relationships/tags" Target="../tags/tag127.xml"/><Relationship Id="rId19" Type="http://schemas.openxmlformats.org/officeDocument/2006/relationships/image" Target="../media/image22.wmf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image" Target="../media/image22.wmf"/><Relationship Id="rId3" Type="http://schemas.openxmlformats.org/officeDocument/2006/relationships/tags" Target="../tags/tag131.xml"/><Relationship Id="rId21" Type="http://schemas.openxmlformats.org/officeDocument/2006/relationships/image" Target="../media/image17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image" Target="../media/image21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image" Target="../media/image16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image" Target="../media/image23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image" Target="../media/image19.png"/><Relationship Id="rId28" Type="http://schemas.openxmlformats.org/officeDocument/2006/relationships/image" Target="../media/image25.wmf"/><Relationship Id="rId10" Type="http://schemas.openxmlformats.org/officeDocument/2006/relationships/tags" Target="../tags/tag138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image" Target="../media/image18.wmf"/><Relationship Id="rId27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17.png"/><Relationship Id="rId18" Type="http://schemas.openxmlformats.org/officeDocument/2006/relationships/image" Target="../media/image24.wmf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16.png"/><Relationship Id="rId17" Type="http://schemas.openxmlformats.org/officeDocument/2006/relationships/image" Target="../media/image22.wmf"/><Relationship Id="rId2" Type="http://schemas.openxmlformats.org/officeDocument/2006/relationships/tags" Target="../tags/tag148.xml"/><Relationship Id="rId16" Type="http://schemas.openxmlformats.org/officeDocument/2006/relationships/image" Target="../media/image21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51.xml"/><Relationship Id="rId15" Type="http://schemas.openxmlformats.org/officeDocument/2006/relationships/image" Target="../media/image19.png"/><Relationship Id="rId10" Type="http://schemas.openxmlformats.org/officeDocument/2006/relationships/tags" Target="../tags/tag156.xml"/><Relationship Id="rId19" Type="http://schemas.openxmlformats.org/officeDocument/2006/relationships/image" Target="../media/image25.wmf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image" Target="../media/image17.png"/><Relationship Id="rId18" Type="http://schemas.openxmlformats.org/officeDocument/2006/relationships/image" Target="../media/image24.wmf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image" Target="../media/image16.png"/><Relationship Id="rId17" Type="http://schemas.openxmlformats.org/officeDocument/2006/relationships/image" Target="../media/image22.wmf"/><Relationship Id="rId2" Type="http://schemas.openxmlformats.org/officeDocument/2006/relationships/tags" Target="../tags/tag158.xml"/><Relationship Id="rId16" Type="http://schemas.openxmlformats.org/officeDocument/2006/relationships/image" Target="../media/image21.png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61.xml"/><Relationship Id="rId15" Type="http://schemas.openxmlformats.org/officeDocument/2006/relationships/image" Target="../media/image19.png"/><Relationship Id="rId10" Type="http://schemas.openxmlformats.org/officeDocument/2006/relationships/tags" Target="../tags/tag166.xml"/><Relationship Id="rId19" Type="http://schemas.openxmlformats.org/officeDocument/2006/relationships/image" Target="../media/image25.wmf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image" Target="../media/image17.png"/><Relationship Id="rId18" Type="http://schemas.openxmlformats.org/officeDocument/2006/relationships/image" Target="../media/image24.wmf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12" Type="http://schemas.openxmlformats.org/officeDocument/2006/relationships/image" Target="../media/image16.png"/><Relationship Id="rId17" Type="http://schemas.openxmlformats.org/officeDocument/2006/relationships/image" Target="../media/image22.wmf"/><Relationship Id="rId2" Type="http://schemas.openxmlformats.org/officeDocument/2006/relationships/tags" Target="../tags/tag168.xml"/><Relationship Id="rId16" Type="http://schemas.openxmlformats.org/officeDocument/2006/relationships/image" Target="../media/image21.png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71.xml"/><Relationship Id="rId15" Type="http://schemas.openxmlformats.org/officeDocument/2006/relationships/image" Target="../media/image19.png"/><Relationship Id="rId10" Type="http://schemas.openxmlformats.org/officeDocument/2006/relationships/tags" Target="../tags/tag176.xml"/><Relationship Id="rId19" Type="http://schemas.openxmlformats.org/officeDocument/2006/relationships/image" Target="../media/image25.wmf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28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10" Type="http://schemas.openxmlformats.org/officeDocument/2006/relationships/image" Target="../media/image29.png"/><Relationship Id="rId4" Type="http://schemas.openxmlformats.org/officeDocument/2006/relationships/tags" Target="../tags/tag183.xml"/><Relationship Id="rId9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30.png"/><Relationship Id="rId5" Type="http://schemas.openxmlformats.org/officeDocument/2006/relationships/tags" Target="../tags/tag190.xml"/><Relationship Id="rId10" Type="http://schemas.openxmlformats.org/officeDocument/2006/relationships/image" Target="../media/image27.wmf"/><Relationship Id="rId4" Type="http://schemas.openxmlformats.org/officeDocument/2006/relationships/tags" Target="../tags/tag189.xml"/><Relationship Id="rId9" Type="http://schemas.openxmlformats.org/officeDocument/2006/relationships/image" Target="../media/image2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10" Type="http://schemas.openxmlformats.org/officeDocument/2006/relationships/image" Target="../media/image27.wmf"/><Relationship Id="rId4" Type="http://schemas.openxmlformats.org/officeDocument/2006/relationships/tags" Target="../tags/tag196.xml"/><Relationship Id="rId9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20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10" Type="http://schemas.openxmlformats.org/officeDocument/2006/relationships/image" Target="../media/image32.png"/><Relationship Id="rId4" Type="http://schemas.openxmlformats.org/officeDocument/2006/relationships/tags" Target="../tags/tag202.xml"/><Relationship Id="rId9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33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image" Target="../media/image34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7" Type="http://schemas.openxmlformats.org/officeDocument/2006/relationships/image" Target="../media/image36.wmf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35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image" Target="../media/image38.gif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image" Target="../media/image37.wmf"/><Relationship Id="rId2" Type="http://schemas.openxmlformats.org/officeDocument/2006/relationships/tags" Target="../tags/tag224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40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32.xml"/><Relationship Id="rId19" Type="http://schemas.openxmlformats.org/officeDocument/2006/relationships/image" Target="../media/image39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image" Target="../media/image40.png"/><Relationship Id="rId2" Type="http://schemas.openxmlformats.org/officeDocument/2006/relationships/tags" Target="../tags/tag238.xml"/><Relationship Id="rId16" Type="http://schemas.openxmlformats.org/officeDocument/2006/relationships/image" Target="../media/image39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image" Target="../media/image38.gif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image" Target="../media/image3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56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51.xml"/><Relationship Id="rId7" Type="http://schemas.openxmlformats.org/officeDocument/2006/relationships/tags" Target="../tags/tag255.xml"/><Relationship Id="rId12" Type="http://schemas.openxmlformats.org/officeDocument/2006/relationships/tags" Target="../tags/tag260.xml"/><Relationship Id="rId17" Type="http://schemas.openxmlformats.org/officeDocument/2006/relationships/image" Target="../media/image40.png"/><Relationship Id="rId2" Type="http://schemas.openxmlformats.org/officeDocument/2006/relationships/tags" Target="../tags/tag250.xml"/><Relationship Id="rId16" Type="http://schemas.openxmlformats.org/officeDocument/2006/relationships/image" Target="../media/image39.png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1" Type="http://schemas.openxmlformats.org/officeDocument/2006/relationships/tags" Target="../tags/tag259.xml"/><Relationship Id="rId5" Type="http://schemas.openxmlformats.org/officeDocument/2006/relationships/tags" Target="../tags/tag253.xml"/><Relationship Id="rId15" Type="http://schemas.openxmlformats.org/officeDocument/2006/relationships/image" Target="../media/image38.gif"/><Relationship Id="rId10" Type="http://schemas.openxmlformats.org/officeDocument/2006/relationships/tags" Target="../tags/tag258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image" Target="../media/image39.png"/><Relationship Id="rId3" Type="http://schemas.openxmlformats.org/officeDocument/2006/relationships/tags" Target="../tags/tag263.xml"/><Relationship Id="rId21" Type="http://schemas.openxmlformats.org/officeDocument/2006/relationships/image" Target="../media/image40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image" Target="../media/image38.gif"/><Relationship Id="rId2" Type="http://schemas.openxmlformats.org/officeDocument/2006/relationships/tags" Target="../tags/tag262.xml"/><Relationship Id="rId16" Type="http://schemas.openxmlformats.org/officeDocument/2006/relationships/image" Target="../media/image37.wmf"/><Relationship Id="rId20" Type="http://schemas.openxmlformats.org/officeDocument/2006/relationships/image" Target="../media/image42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5" Type="http://schemas.openxmlformats.org/officeDocument/2006/relationships/tags" Target="../tags/tag265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70.xml"/><Relationship Id="rId19" Type="http://schemas.openxmlformats.org/officeDocument/2006/relationships/image" Target="../media/image41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5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7" Type="http://schemas.openxmlformats.org/officeDocument/2006/relationships/image" Target="../media/image44.png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82.xml"/><Relationship Id="rId7" Type="http://schemas.openxmlformats.org/officeDocument/2006/relationships/image" Target="../media/image43.png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84.xml"/><Relationship Id="rId4" Type="http://schemas.openxmlformats.org/officeDocument/2006/relationships/tags" Target="../tags/tag28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287.xml"/><Relationship Id="rId7" Type="http://schemas.openxmlformats.org/officeDocument/2006/relationships/image" Target="../media/image45.png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9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92.xml"/><Relationship Id="rId7" Type="http://schemas.openxmlformats.org/officeDocument/2006/relationships/image" Target="../media/image46.wmf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tags" Target="../tags/tag29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10" Type="http://schemas.openxmlformats.org/officeDocument/2006/relationships/image" Target="../media/image48.png"/><Relationship Id="rId4" Type="http://schemas.openxmlformats.org/officeDocument/2006/relationships/tags" Target="../tags/tag298.xml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tags" Target="../tags/tag30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10" Type="http://schemas.openxmlformats.org/officeDocument/2006/relationships/image" Target="../media/image48.png"/><Relationship Id="rId4" Type="http://schemas.openxmlformats.org/officeDocument/2006/relationships/tags" Target="../tags/tag304.xml"/><Relationship Id="rId9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8.xml"/><Relationship Id="rId1" Type="http://schemas.openxmlformats.org/officeDocument/2006/relationships/tags" Target="../tags/tag30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311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52.png"/><Relationship Id="rId5" Type="http://schemas.openxmlformats.org/officeDocument/2006/relationships/tags" Target="../tags/tag313.xml"/><Relationship Id="rId10" Type="http://schemas.openxmlformats.org/officeDocument/2006/relationships/image" Target="../media/image51.gif"/><Relationship Id="rId4" Type="http://schemas.openxmlformats.org/officeDocument/2006/relationships/tags" Target="../tags/tag312.xml"/><Relationship Id="rId9" Type="http://schemas.openxmlformats.org/officeDocument/2006/relationships/image" Target="../media/image50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3" Type="http://schemas.openxmlformats.org/officeDocument/2006/relationships/tags" Target="../tags/tag317.xml"/><Relationship Id="rId7" Type="http://schemas.openxmlformats.org/officeDocument/2006/relationships/tags" Target="../tags/tag321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10" Type="http://schemas.openxmlformats.org/officeDocument/2006/relationships/image" Target="../media/image53.wmf"/><Relationship Id="rId4" Type="http://schemas.openxmlformats.org/officeDocument/2006/relationships/tags" Target="../tags/tag318.xml"/><Relationship Id="rId9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53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7" Type="http://schemas.openxmlformats.org/officeDocument/2006/relationships/image" Target="../media/image54.png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image" Target="../media/image53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.wmf"/><Relationship Id="rId5" Type="http://schemas.openxmlformats.org/officeDocument/2006/relationships/tags" Target="../tags/tag34.xml"/><Relationship Id="rId10" Type="http://schemas.openxmlformats.org/officeDocument/2006/relationships/image" Target="../media/image5.png"/><Relationship Id="rId4" Type="http://schemas.openxmlformats.org/officeDocument/2006/relationships/tags" Target="../tags/tag33.xml"/><Relationship Id="rId9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33.xml"/><Relationship Id="rId7" Type="http://schemas.openxmlformats.org/officeDocument/2006/relationships/image" Target="../media/image53.wmf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35.xml"/><Relationship Id="rId4" Type="http://schemas.openxmlformats.org/officeDocument/2006/relationships/tags" Target="../tags/tag33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38.xml"/><Relationship Id="rId7" Type="http://schemas.openxmlformats.org/officeDocument/2006/relationships/image" Target="../media/image53.wmf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40.xml"/><Relationship Id="rId4" Type="http://schemas.openxmlformats.org/officeDocument/2006/relationships/tags" Target="../tags/tag33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tags" Target="../tags/tag34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10" Type="http://schemas.openxmlformats.org/officeDocument/2006/relationships/image" Target="../media/image54.png"/><Relationship Id="rId4" Type="http://schemas.openxmlformats.org/officeDocument/2006/relationships/tags" Target="../tags/tag344.xml"/><Relationship Id="rId9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tags" Target="../tags/tag349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10" Type="http://schemas.openxmlformats.org/officeDocument/2006/relationships/image" Target="../media/image54.png"/><Relationship Id="rId4" Type="http://schemas.openxmlformats.org/officeDocument/2006/relationships/tags" Target="../tags/tag350.xml"/><Relationship Id="rId9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55.xml"/><Relationship Id="rId7" Type="http://schemas.openxmlformats.org/officeDocument/2006/relationships/tags" Target="../tags/tag359.xml"/><Relationship Id="rId12" Type="http://schemas.openxmlformats.org/officeDocument/2006/relationships/image" Target="../media/image54.png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image" Target="../media/image56.png"/><Relationship Id="rId5" Type="http://schemas.openxmlformats.org/officeDocument/2006/relationships/tags" Target="../tags/tag357.xml"/><Relationship Id="rId10" Type="http://schemas.openxmlformats.org/officeDocument/2006/relationships/image" Target="../media/image55.png"/><Relationship Id="rId4" Type="http://schemas.openxmlformats.org/officeDocument/2006/relationships/tags" Target="../tags/tag356.xml"/><Relationship Id="rId9" Type="http://schemas.openxmlformats.org/officeDocument/2006/relationships/image" Target="../media/image5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367.xml"/><Relationship Id="rId7" Type="http://schemas.openxmlformats.org/officeDocument/2006/relationships/image" Target="../media/image58.wmf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6" Type="http://schemas.openxmlformats.org/officeDocument/2006/relationships/image" Target="../media/image57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6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371.xml"/><Relationship Id="rId7" Type="http://schemas.openxmlformats.org/officeDocument/2006/relationships/image" Target="../media/image380.png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37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75.xml"/><Relationship Id="rId7" Type="http://schemas.openxmlformats.org/officeDocument/2006/relationships/image" Target="../media/image59.png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9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image" Target="../media/image5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image" Target="../media/image4.wmf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6.wmf"/><Relationship Id="rId10" Type="http://schemas.openxmlformats.org/officeDocument/2006/relationships/tags" Target="../tags/tag4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80.xml"/><Relationship Id="rId7" Type="http://schemas.openxmlformats.org/officeDocument/2006/relationships/image" Target="../media/image59.png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9" Type="http://schemas.openxmlformats.org/officeDocument/2006/relationships/image" Target="../media/image39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tags" Target="../tags/tag385.xml"/><Relationship Id="rId7" Type="http://schemas.openxmlformats.org/officeDocument/2006/relationships/image" Target="../media/image59.png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9" Type="http://schemas.openxmlformats.org/officeDocument/2006/relationships/image" Target="../media/image39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tags" Target="../tags/tag390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6" Type="http://schemas.openxmlformats.org/officeDocument/2006/relationships/tags" Target="../tags/tag393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9" Type="http://schemas.openxmlformats.org/officeDocument/2006/relationships/image" Target="../media/image61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tags" Target="../tags/tag39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tags" Target="../tags/tag397.xml"/><Relationship Id="rId9" Type="http://schemas.openxmlformats.org/officeDocument/2006/relationships/image" Target="../media/image61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tags" Target="../tags/tag402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61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7.wmf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image" Target="../media/image5.png"/><Relationship Id="rId17" Type="http://schemas.openxmlformats.org/officeDocument/2006/relationships/image" Target="../media/image6.wmf"/><Relationship Id="rId2" Type="http://schemas.openxmlformats.org/officeDocument/2006/relationships/tags" Target="../tags/tag56.xml"/><Relationship Id="rId16" Type="http://schemas.openxmlformats.org/officeDocument/2006/relationships/image" Target="../media/image3.wmf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4.wmf"/><Relationship Id="rId5" Type="http://schemas.openxmlformats.org/officeDocument/2006/relationships/tags" Target="../tags/tag5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421.xml"/><Relationship Id="rId7" Type="http://schemas.openxmlformats.org/officeDocument/2006/relationships/image" Target="../media/image46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19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2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image" Target="../media/image65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4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433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5" Type="http://schemas.openxmlformats.org/officeDocument/2006/relationships/image" Target="../media/image66.wmf"/><Relationship Id="rId4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6.xml"/><Relationship Id="rId7" Type="http://schemas.openxmlformats.org/officeDocument/2006/relationships/image" Target="../media/image3.wmf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w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6.wmf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3.wmf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4.wmf"/><Relationship Id="rId5" Type="http://schemas.openxmlformats.org/officeDocument/2006/relationships/tags" Target="../tags/tag72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Jesús, </a:t>
            </a:r>
            <a:r>
              <a:rPr lang="es-CO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hipotenusa,</a:t>
            </a:r>
            <a:b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único camino al Padre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76675"/>
            <a:ext cx="6400800" cy="1228725"/>
          </a:xfrm>
        </p:spPr>
        <p:txBody>
          <a:bodyPr/>
          <a:lstStyle/>
          <a:p>
            <a:r>
              <a:rPr lang="en-US" sz="2800" dirty="0" smtClean="0">
                <a:latin typeface="Adobe Garamond Pro" pitchFamily="18" charset="0"/>
              </a:rPr>
              <a:t>Carlos E. Puente</a:t>
            </a:r>
          </a:p>
          <a:p>
            <a:r>
              <a:rPr lang="en-US" sz="2800" i="1" dirty="0" smtClean="0">
                <a:latin typeface="Adobe Garamond Pro" pitchFamily="18" charset="0"/>
              </a:rPr>
              <a:t>Universidad de California, Davis</a:t>
            </a:r>
          </a:p>
          <a:p>
            <a:endParaRPr lang="en-US" i="1" dirty="0">
              <a:latin typeface="Adobe Garamond Pro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819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/>
              <a:t>EL PAPEL VITAL DE LA CIENCIA EN LA NUEVA EVANGELIZACIÓN</a:t>
            </a:r>
            <a:endParaRPr lang="es-CO" sz="2000" b="1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Ateneo Ponti</a:t>
            </a:r>
            <a:r>
              <a:rPr lang="en-US" sz="2400" dirty="0">
                <a:solidFill>
                  <a:prstClr val="black"/>
                </a:solidFill>
                <a:latin typeface="Adobe Garamond Pro" pitchFamily="18" charset="0"/>
              </a:rPr>
              <a:t>ﬁ</a:t>
            </a:r>
            <a:r>
              <a:rPr lang="en-US" sz="2400" dirty="0" smtClean="0"/>
              <a:t>cio Regina Apostolorum</a:t>
            </a:r>
          </a:p>
          <a:p>
            <a:pPr algn="ctr"/>
            <a:r>
              <a:rPr lang="en-US" sz="2400" dirty="0" smtClean="0"/>
              <a:t>Roma, Mayo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4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81000" y="4724400"/>
                <a:ext cx="2199043" cy="400110"/>
              </a:xfrm>
              <a:prstGeom prst="rect">
                <a:avLst/>
              </a:prstGeom>
              <a:blipFill rotWithShape="1">
                <a:blip r:embed="rId18"/>
                <a:stretch>
                  <a:fillRect t="-6061" r="-305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6972301" y="3733800"/>
            <a:ext cx="1638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1   2   1</a:t>
            </a:r>
          </a:p>
          <a:p>
            <a:pPr algn="ctr"/>
            <a:r>
              <a:rPr lang="en-US" sz="2200" dirty="0" smtClean="0">
                <a:solidFill>
                  <a:prstClr val="black"/>
                </a:solidFill>
              </a:rPr>
              <a:t>1   3   3   1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647699" y="56388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</a:rPr>
              <a:t>el juego </a:t>
            </a:r>
            <a:r>
              <a:rPr lang="es-CO" sz="2200" dirty="0">
                <a:solidFill>
                  <a:prstClr val="black"/>
                </a:solidFill>
              </a:rPr>
              <a:t>deﬁne </a:t>
            </a:r>
            <a:r>
              <a:rPr lang="es-CO" sz="2200" dirty="0" smtClean="0">
                <a:solidFill>
                  <a:prstClr val="black"/>
                </a:solidFill>
              </a:rPr>
              <a:t>una </a:t>
            </a:r>
            <a:r>
              <a:rPr lang="es-CO" sz="2200" dirty="0" smtClean="0">
                <a:solidFill>
                  <a:prstClr val="black"/>
                </a:solidFill>
                <a:latin typeface="Adobe Garamond Pro Bold"/>
              </a:rPr>
              <a:t>cascada </a:t>
            </a:r>
            <a:r>
              <a:rPr lang="es-CO" sz="2200" dirty="0" smtClean="0">
                <a:solidFill>
                  <a:prstClr val="black"/>
                </a:solidFill>
              </a:rPr>
              <a:t>multiplicativa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42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ight Arrow 2"/>
          <p:cNvSpPr/>
          <p:nvPr>
            <p:custDataLst>
              <p:tags r:id="rId4"/>
            </p:custDataLst>
          </p:nvPr>
        </p:nvSpPr>
        <p:spPr>
          <a:xfrm rot="10800000">
            <a:off x="4724400" y="2876550"/>
            <a:ext cx="365760" cy="1371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>
            <p:custDataLst>
              <p:tags r:id="rId5"/>
            </p:custDataLst>
          </p:nvPr>
        </p:nvSpPr>
        <p:spPr>
          <a:xfrm rot="10800000">
            <a:off x="5715000" y="3486150"/>
            <a:ext cx="365760" cy="1371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4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97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espinas </a:t>
            </a:r>
            <a:r>
              <a:rPr lang="es-CO" sz="2200" dirty="0" smtClean="0"/>
              <a:t>entrelazadas por capas y con densidades diversas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96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 soporte de cada una de las capas es el </a:t>
            </a:r>
            <a:r>
              <a:rPr lang="es-CO" sz="2200" dirty="0" smtClean="0">
                <a:latin typeface="Adobe Garamond Pro Bold" pitchFamily="18" charset="0"/>
              </a:rPr>
              <a:t>polvo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28600" y="4495800"/>
            <a:ext cx="86868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entrelazadas por capas y con densidades diversas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soporte de cada una de las capas es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… el juego genera un </a:t>
            </a:r>
            <a:r>
              <a:rPr lang="es-CO" sz="2200" dirty="0" smtClean="0">
                <a:latin typeface="Adobe Garamond Pro Bold" pitchFamily="18" charset="0"/>
              </a:rPr>
              <a:t>multifractal</a:t>
            </a:r>
            <a:endParaRPr lang="es-CO" sz="2200" dirty="0">
              <a:latin typeface="Adobe Garamond Pro Bol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9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cascada, después de doce niveles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56.69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09600" y="3684611"/>
                <a:ext cx="14478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010400" y="3684611"/>
                <a:ext cx="1219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28600" y="44958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espinas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entrelazadas por capas y con densidades diversas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el soporte de cada una de las capas es el </a:t>
            </a:r>
            <a:r>
              <a:rPr lang="es-CO" sz="2200" dirty="0">
                <a:solidFill>
                  <a:prstClr val="black">
                    <a:lumMod val="50000"/>
                    <a:lumOff val="50000"/>
                  </a:prst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el juego genera un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multifractal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es difícil de caminar …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2" y="1444752"/>
            <a:ext cx="395020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9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409135" y="5098956"/>
                <a:ext cx="32573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409135" y="5098956"/>
                <a:ext cx="325730" cy="553998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18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grpSp>
        <p:nvGrpSpPr>
          <p:cNvPr id="3" name="Group 2"/>
          <p:cNvGrpSpPr/>
          <p:nvPr>
            <p:custDataLst>
              <p:tags r:id="rId9"/>
            </p:custDataLst>
          </p:nvPr>
        </p:nvGrpSpPr>
        <p:grpSpPr>
          <a:xfrm>
            <a:off x="3312200" y="1853180"/>
            <a:ext cx="2511698" cy="457200"/>
            <a:chOff x="3312200" y="1853180"/>
            <a:chExt cx="2511698" cy="457200"/>
          </a:xfrm>
        </p:grpSpPr>
        <p:sp>
          <p:nvSpPr>
            <p:cNvPr id="21" name="Down Arrow 20"/>
            <p:cNvSpPr/>
            <p:nvPr>
              <p:custDataLst>
                <p:tags r:id="rId10"/>
              </p:custDataLst>
            </p:nvPr>
          </p:nvSpPr>
          <p:spPr>
            <a:xfrm rot="1680000">
              <a:off x="3312200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>
              <p:custDataLst>
                <p:tags r:id="rId11"/>
              </p:custDataLst>
            </p:nvPr>
          </p:nvSpPr>
          <p:spPr>
            <a:xfrm rot="-1680000">
              <a:off x="5641018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737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2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23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0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sz="2400" dirty="0">
                  <a:latin typeface="Adobe Garamond Pro Bold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361045" y="5098956"/>
                <a:ext cx="421910" cy="553998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25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grpSp>
        <p:nvGrpSpPr>
          <p:cNvPr id="26" name="Group 25"/>
          <p:cNvGrpSpPr/>
          <p:nvPr>
            <p:custDataLst>
              <p:tags r:id="rId11"/>
            </p:custDataLst>
          </p:nvPr>
        </p:nvGrpSpPr>
        <p:grpSpPr>
          <a:xfrm>
            <a:off x="3312200" y="1853180"/>
            <a:ext cx="2511698" cy="457200"/>
            <a:chOff x="3312200" y="1853180"/>
            <a:chExt cx="2511698" cy="457200"/>
          </a:xfrm>
        </p:grpSpPr>
        <p:sp>
          <p:nvSpPr>
            <p:cNvPr id="27" name="Down Arrow 26"/>
            <p:cNvSpPr/>
            <p:nvPr>
              <p:custDataLst>
                <p:tags r:id="rId17"/>
              </p:custDataLst>
            </p:nvPr>
          </p:nvSpPr>
          <p:spPr>
            <a:xfrm rot="1680000">
              <a:off x="3312200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>
              <p:custDataLst>
                <p:tags r:id="rId18"/>
              </p:custDataLst>
            </p:nvPr>
          </p:nvSpPr>
          <p:spPr>
            <a:xfrm rot="-1680000">
              <a:off x="5641018" y="1853180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>
            <p:custDataLst>
              <p:tags r:id="rId12"/>
            </p:custDataLst>
          </p:nvPr>
        </p:nvGrpSpPr>
        <p:grpSpPr>
          <a:xfrm>
            <a:off x="2832994" y="2830973"/>
            <a:ext cx="3489484" cy="457200"/>
            <a:chOff x="2832994" y="2830973"/>
            <a:chExt cx="3489484" cy="457200"/>
          </a:xfrm>
        </p:grpSpPr>
        <p:grpSp>
          <p:nvGrpSpPr>
            <p:cNvPr id="13" name="Group 12"/>
            <p:cNvGrpSpPr/>
            <p:nvPr/>
          </p:nvGrpSpPr>
          <p:grpSpPr>
            <a:xfrm>
              <a:off x="2832994" y="2830973"/>
              <a:ext cx="861856" cy="457200"/>
              <a:chOff x="2832994" y="2830973"/>
              <a:chExt cx="861856" cy="457200"/>
            </a:xfrm>
          </p:grpSpPr>
          <p:sp>
            <p:nvSpPr>
              <p:cNvPr id="29" name="Down Arrow 28"/>
              <p:cNvSpPr/>
              <p:nvPr>
                <p:custDataLst>
                  <p:tags r:id="rId15"/>
                </p:custDataLst>
              </p:nvPr>
            </p:nvSpPr>
            <p:spPr>
              <a:xfrm rot="1680000">
                <a:off x="2832994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wn Arrow 29"/>
              <p:cNvSpPr/>
              <p:nvPr>
                <p:custDataLst>
                  <p:tags r:id="rId16"/>
                </p:custDataLst>
              </p:nvPr>
            </p:nvSpPr>
            <p:spPr>
              <a:xfrm rot="19920000">
                <a:off x="3511970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460622" y="2830973"/>
              <a:ext cx="861856" cy="457200"/>
              <a:chOff x="2832994" y="2830973"/>
              <a:chExt cx="861856" cy="457200"/>
            </a:xfrm>
          </p:grpSpPr>
          <p:sp>
            <p:nvSpPr>
              <p:cNvPr id="32" name="Down Arrow 31"/>
              <p:cNvSpPr/>
              <p:nvPr>
                <p:custDataLst>
                  <p:tags r:id="rId13"/>
                </p:custDataLst>
              </p:nvPr>
            </p:nvSpPr>
            <p:spPr>
              <a:xfrm rot="1680000">
                <a:off x="2832994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wn Arrow 32"/>
              <p:cNvSpPr/>
              <p:nvPr>
                <p:custDataLst>
                  <p:tags r:id="rId14"/>
                </p:custDataLst>
              </p:nvPr>
            </p:nvSpPr>
            <p:spPr>
              <a:xfrm rot="19920000">
                <a:off x="3511970" y="2830973"/>
                <a:ext cx="182880" cy="457200"/>
              </a:xfrm>
              <a:prstGeom prst="down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7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78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1371600"/>
            <a:ext cx="914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Tesis</a:t>
            </a:r>
          </a:p>
          <a:p>
            <a:pPr algn="ctr"/>
            <a:endParaRPr lang="es-CO" sz="2400" dirty="0" smtClean="0"/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Nosotros humanos, con alma,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podemos aprender de avances recientes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acerca de la complejidad natural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para encontrar la paz de Cristo</a:t>
            </a:r>
          </a:p>
          <a:p>
            <a:pPr algn="ctr"/>
            <a:endParaRPr lang="es-CO" sz="2400" dirty="0" smtClean="0">
              <a:latin typeface="Adobe Garamond Pro" pitchFamily="18" charset="0"/>
            </a:endParaRPr>
          </a:p>
          <a:p>
            <a:pPr algn="ctr"/>
            <a:r>
              <a:rPr lang="es-CO" sz="2400" dirty="0" smtClean="0">
                <a:latin typeface="Adobe Garamond Pro" pitchFamily="18" charset="0"/>
              </a:rPr>
              <a:t>y compartir su amor novedosamente…</a:t>
            </a:r>
            <a:endParaRPr lang="es-CO" sz="2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1173586" y="5257800"/>
            <a:ext cx="6796861" cy="494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la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produce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iguales y disjuntas sobre 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</a:p>
        </p:txBody>
      </p:sp>
    </p:spTree>
    <p:extLst>
      <p:ext uri="{BB962C8B-B14F-4D97-AF65-F5344CB8AC3E}">
        <p14:creationId xmlns:p14="http://schemas.microsoft.com/office/powerpoint/2010/main" val="31476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37960" y="5257800"/>
            <a:ext cx="786811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variando el tamaño del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hueco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se reproducen las capas del primer juego</a:t>
            </a:r>
          </a:p>
        </p:txBody>
      </p:sp>
    </p:spTree>
    <p:extLst>
      <p:ext uri="{BB962C8B-B14F-4D97-AF65-F5344CB8AC3E}">
        <p14:creationId xmlns:p14="http://schemas.microsoft.com/office/powerpoint/2010/main" val="25531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752600" y="2450068"/>
                <a:ext cx="761747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50%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6705853" y="2450068"/>
                <a:ext cx="761747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08" y="2382631"/>
            <a:ext cx="4023360" cy="606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/>
                  <a:t>	   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latin typeface="Cambria Math"/>
                      </a:rPr>
                      <m:t> </m:t>
                    </m:r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33474" y="2819400"/>
                <a:ext cx="2404078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105455" r="-2792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160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16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16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4690738" y="2819400"/>
                <a:ext cx="2472062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105455" b="-1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0" y="1296922"/>
            <a:ext cx="4023360" cy="665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6" y="3315220"/>
            <a:ext cx="3968496" cy="588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04" y="4262104"/>
            <a:ext cx="3968496" cy="861636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37959" y="5257800"/>
            <a:ext cx="7868116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cascada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produce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iguales y disjuntas sobre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variando el tamaño del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hueco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reproducen las capas del primer juego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los dos juegos están íntimamente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relacionados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49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s-CO" sz="2000" i="1" smtClean="0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s-CO" sz="2200" dirty="0" smtClean="0">
                    <a:solidFill>
                      <a:prstClr val="black"/>
                    </a:solidFill>
                  </a:rPr>
                  <a:t>es el </a:t>
                </a:r>
                <a:r>
                  <a:rPr lang="es-CO" sz="2200" dirty="0">
                    <a:solidFill>
                      <a:prstClr val="black"/>
                    </a:solidFill>
                  </a:rPr>
                  <a:t>total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de la plastilina desde 0 hasta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s-CO" sz="2000" i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494366"/>
              </a:xfrm>
              <a:prstGeom prst="rect">
                <a:avLst/>
              </a:prstGeom>
              <a:blipFill rotWithShape="1">
                <a:blip r:embed="rId7"/>
                <a:stretch>
                  <a:fillRect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0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</m:t>
                    </m:r>
                    <m:r>
                      <a:rPr lang="es-CO" sz="2000" i="1" smtClean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r>
                      <a:rPr lang="es-CO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 smtClean="0">
                        <a:solidFill>
                          <a:schemeClr val="bg1"/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 smtClean="0">
                    <a:solidFill>
                      <a:schemeClr val="bg1"/>
                    </a:solidFill>
                  </a:rPr>
                  <a:t> etc.</a:t>
                </a:r>
                <a:endParaRPr lang="es-CO" sz="2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blipFill rotWithShape="1">
                <a:blip r:embed="rId10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>
            <p:custDataLst>
              <p:tags r:id="rId4"/>
            </p:custDataLst>
          </p:nvPr>
        </p:nvGrpSpPr>
        <p:grpSpPr>
          <a:xfrm>
            <a:off x="2254311" y="1481598"/>
            <a:ext cx="3857452" cy="1508760"/>
            <a:chOff x="2254311" y="1481598"/>
            <a:chExt cx="3857452" cy="1508760"/>
          </a:xfrm>
        </p:grpSpPr>
        <p:sp>
          <p:nvSpPr>
            <p:cNvPr id="12" name="Down Arrow 11"/>
            <p:cNvSpPr/>
            <p:nvPr>
              <p:custDataLst>
                <p:tags r:id="rId5"/>
              </p:custDataLst>
            </p:nvPr>
          </p:nvSpPr>
          <p:spPr>
            <a:xfrm>
              <a:off x="6066043" y="1640392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483954" y="1481598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13"/>
            <p:cNvSpPr/>
            <p:nvPr>
              <p:custDataLst>
                <p:tags r:id="rId6"/>
              </p:custDataLst>
            </p:nvPr>
          </p:nvSpPr>
          <p:spPr>
            <a:xfrm>
              <a:off x="2254311" y="1653865"/>
              <a:ext cx="1216152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7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26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1467553"/>
            <a:ext cx="4663440" cy="1734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3415846"/>
            <a:ext cx="4663440" cy="15371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/>
                  <a:t> etc</a:t>
                </a:r>
                <a:r>
                  <a:rPr lang="es-CO" sz="2200" dirty="0" smtClean="0"/>
                  <a:t>.</a:t>
                </a:r>
                <a:endParaRPr lang="es-CO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047750" y="5181600"/>
                <a:ext cx="7048500" cy="938719"/>
              </a:xfrm>
              <a:prstGeom prst="rect">
                <a:avLst/>
              </a:prstGeom>
              <a:blipFill rotWithShape="1">
                <a:blip r:embed="rId11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>
            <p:custDataLst>
              <p:tags r:id="rId5"/>
            </p:custDataLst>
          </p:nvPr>
        </p:nvGrpSpPr>
        <p:grpSpPr>
          <a:xfrm>
            <a:off x="2256832" y="1476521"/>
            <a:ext cx="3473206" cy="1508760"/>
            <a:chOff x="2256832" y="1476521"/>
            <a:chExt cx="3473206" cy="1508760"/>
          </a:xfrm>
        </p:grpSpPr>
        <p:sp>
          <p:nvSpPr>
            <p:cNvPr id="10" name="Down Arrow 9"/>
            <p:cNvSpPr/>
            <p:nvPr>
              <p:custDataLst>
                <p:tags r:id="rId6"/>
              </p:custDataLst>
            </p:nvPr>
          </p:nvSpPr>
          <p:spPr>
            <a:xfrm>
              <a:off x="5684318" y="1950518"/>
              <a:ext cx="45720" cy="22860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868438" y="1476521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Right Arrow 11"/>
            <p:cNvSpPr/>
            <p:nvPr>
              <p:custDataLst>
                <p:tags r:id="rId7"/>
              </p:custDataLst>
            </p:nvPr>
          </p:nvSpPr>
          <p:spPr>
            <a:xfrm>
              <a:off x="2256832" y="1653865"/>
              <a:ext cx="594360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2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38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etc.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prstClr val="black"/>
                    </a:solidFill>
                    <a:latin typeface="Adobe Garamond Pro Bold" pitchFamily="18" charset="0"/>
                  </a:rPr>
                  <a:t>mesetas </a:t>
                </a:r>
                <a:r>
                  <a:rPr lang="es-CO" sz="2200" dirty="0">
                    <a:solidFill>
                      <a:prstClr val="black"/>
                    </a:solidFill>
                  </a:rPr>
                  <a:t>abajo:  </a:t>
                </a: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0.5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=0.</m:t>
                    </m:r>
                    <m:r>
                      <a:rPr lang="en-US" sz="2000" i="1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s-CO" sz="2000" i="1">
                        <a:solidFill>
                          <a:schemeClr val="bg1"/>
                        </a:solidFill>
                        <a:latin typeface="Cambria Math"/>
                      </a:rPr>
                      <m:t>5,</m:t>
                    </m:r>
                  </m:oMath>
                </a14:m>
                <a:r>
                  <a:rPr lang="es-CO" sz="2200" dirty="0">
                    <a:solidFill>
                      <a:schemeClr val="bg1"/>
                    </a:solidFill>
                  </a:rPr>
                  <a:t> etc.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8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>
            <p:custDataLst>
              <p:tags r:id="rId3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>
            <p:custDataLst>
              <p:tags r:id="rId4"/>
            </p:custDataLst>
          </p:nvPr>
        </p:nvGrpSpPr>
        <p:grpSpPr>
          <a:xfrm>
            <a:off x="2252452" y="3440102"/>
            <a:ext cx="3905820" cy="1508760"/>
            <a:chOff x="2252452" y="3440102"/>
            <a:chExt cx="3905820" cy="1508760"/>
          </a:xfrm>
        </p:grpSpPr>
        <p:sp>
          <p:nvSpPr>
            <p:cNvPr id="10" name="Down Arrow 9"/>
            <p:cNvSpPr/>
            <p:nvPr>
              <p:custDataLst>
                <p:tags r:id="rId5"/>
              </p:custDataLst>
            </p:nvPr>
          </p:nvSpPr>
          <p:spPr>
            <a:xfrm>
              <a:off x="6112552" y="3878676"/>
              <a:ext cx="45720" cy="2514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076711" y="3440102"/>
              <a:ext cx="0" cy="150876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12" name="Right Arrow 11"/>
            <p:cNvSpPr/>
            <p:nvPr>
              <p:custDataLst>
                <p:tags r:id="rId6"/>
              </p:custDataLst>
            </p:nvPr>
          </p:nvSpPr>
          <p:spPr>
            <a:xfrm>
              <a:off x="2252452" y="3562713"/>
              <a:ext cx="813816" cy="4572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57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plastilinas acumuladas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... a partir de la dinámica de los juegos: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muescas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arriba: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=0.7,  </m:t>
                    </m:r>
                    <m:r>
                      <a:rPr lang="es-CO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=0.49,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etc.</a:t>
                </a: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mesetas </a:t>
                </a:r>
                <a:r>
                  <a:rPr lang="es-CO" sz="2200" dirty="0" smtClean="0"/>
                  <a:t>abajo:  </a:t>
                </a:r>
                <a14:m>
                  <m:oMath xmlns:m="http://schemas.openxmlformats.org/officeDocument/2006/math"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s-CO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s-CO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0.5,  </m:t>
                    </m:r>
                    <m:r>
                      <a:rPr lang="es-CO" sz="2000" b="0" i="1" smtClean="0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s-CO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s-CO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9</m:t>
                            </m:r>
                          </m:den>
                        </m:f>
                      </m:e>
                    </m:d>
                    <m:r>
                      <a:rPr lang="es-CO" sz="2000" i="1">
                        <a:latin typeface="Cambria Math"/>
                      </a:rPr>
                      <m:t>=0.</m:t>
                    </m:r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s-CO" sz="2000" i="1">
                        <a:latin typeface="Cambria Math"/>
                      </a:rPr>
                      <m:t>5,</m:t>
                    </m:r>
                  </m:oMath>
                </a14:m>
                <a:r>
                  <a:rPr lang="es-CO" sz="2200" dirty="0"/>
                  <a:t> etc.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047750" y="5181600"/>
                <a:ext cx="7048500" cy="1361911"/>
              </a:xfrm>
              <a:prstGeom prst="rect">
                <a:avLst/>
              </a:prstGeom>
              <a:blipFill rotWithShape="1">
                <a:blip r:embed="rId10"/>
                <a:stretch>
                  <a:fillRect b="-48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>
            <p:custDataLst>
              <p:tags r:id="rId4"/>
            </p:custDataLst>
          </p:nvPr>
        </p:nvGrpSpPr>
        <p:grpSpPr>
          <a:xfrm>
            <a:off x="5615235" y="3581400"/>
            <a:ext cx="1059885" cy="927834"/>
            <a:chOff x="5615235" y="3581400"/>
            <a:chExt cx="1059885" cy="927834"/>
          </a:xfrm>
        </p:grpSpPr>
        <p:sp>
          <p:nvSpPr>
            <p:cNvPr id="10" name="Down Arrow 9"/>
            <p:cNvSpPr/>
            <p:nvPr>
              <p:custDataLst>
                <p:tags r:id="rId5"/>
              </p:custDataLst>
            </p:nvPr>
          </p:nvSpPr>
          <p:spPr>
            <a:xfrm>
              <a:off x="6629400" y="3581400"/>
              <a:ext cx="45720" cy="1752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>
              <p:custDataLst>
                <p:tags r:id="rId6"/>
              </p:custDataLst>
            </p:nvPr>
          </p:nvSpPr>
          <p:spPr>
            <a:xfrm>
              <a:off x="5615235" y="4333974"/>
              <a:ext cx="45720" cy="1752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0" y="5181600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los perfiles carecen de </a:t>
            </a:r>
            <a:r>
              <a:rPr lang="es-CO" sz="2200" dirty="0" smtClean="0">
                <a:latin typeface="Adobe Garamond Pro Bold" pitchFamily="18" charset="0"/>
              </a:rPr>
              <a:t>derivativas</a:t>
            </a:r>
            <a:r>
              <a:rPr lang="es-CO" sz="2200" dirty="0" smtClean="0"/>
              <a:t> en muchos puntos y son </a:t>
            </a:r>
            <a:r>
              <a:rPr lang="es-CO" sz="2200" dirty="0" smtClean="0">
                <a:latin typeface="Adobe Garamond Pro Bold" pitchFamily="18" charset="0"/>
              </a:rPr>
              <a:t>localmente planos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2565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/>
                  <a:t> y la misma </a:t>
                </a:r>
                <a:r>
                  <a:rPr lang="es-CO" sz="2200" dirty="0" smtClean="0">
                    <a:latin typeface="Adobe Garamond Pro Bold" pitchFamily="18" charset="0"/>
                  </a:rPr>
                  <a:t>longitud máxima </a:t>
                </a:r>
                <a:r>
                  <a:rPr lang="es-CO" sz="2200" dirty="0" smtClean="0"/>
                  <a:t>si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s-CO" sz="2000" i="1">
                        <a:latin typeface="Cambria Math"/>
                      </a:rPr>
                      <m:t>𝑝</m:t>
                    </m:r>
                    <m:r>
                      <a:rPr lang="es-CO" sz="2000" i="1"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latin typeface="Cambria Math"/>
                      </a:rPr>
                      <m:t>,  </m:t>
                    </m:r>
                    <m:r>
                      <a:rPr lang="es-CO" sz="2000" i="1">
                        <a:latin typeface="Cambria Math"/>
                      </a:rPr>
                      <m:t>h</m:t>
                    </m:r>
                    <m:r>
                      <a:rPr lang="es-CO" sz="2000" i="1">
                        <a:latin typeface="Cambria Math"/>
                      </a:rPr>
                      <m:t>≠0</m:t>
                    </m:r>
                  </m:oMath>
                </a14:m>
                <a:endParaRPr lang="es-CO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938719"/>
              </a:xfrm>
              <a:prstGeom prst="rect">
                <a:avLst/>
              </a:prstGeom>
              <a:blipFill rotWithShape="1">
                <a:blip r:embed="rId7"/>
                <a:stretch>
                  <a:fillRect b="-7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385238" y="5029200"/>
            <a:ext cx="150876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227054" y="4170226"/>
            <a:ext cx="1508760" cy="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5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7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21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60" y="1620480"/>
            <a:ext cx="2687277" cy="268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teorema de Pitágoras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 smtClean="0"/>
              </a:p>
              <a:p>
                <a:pPr algn="ctr"/>
                <a:endParaRPr lang="en-US" sz="12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=1⇒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≈1.4142…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2308206" y="5105400"/>
                <a:ext cx="4527586" cy="10592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4398713" y="440462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a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105807" y="295981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b</a:t>
            </a:r>
            <a:endParaRPr lang="en-US" sz="2400" i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857699" y="236220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Cambria" pitchFamily="18" charset="0"/>
              </a:rPr>
              <a:t>c</a:t>
            </a:r>
            <a:endParaRPr lang="en-US" sz="24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8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plastilinas acumuladas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>
            <p:custDataLst>
              <p:tags r:id="rId2"/>
            </p:custDataLst>
          </p:nvPr>
        </p:nvGrpSpPr>
        <p:grpSpPr>
          <a:xfrm>
            <a:off x="2240280" y="1467553"/>
            <a:ext cx="4663440" cy="3485447"/>
            <a:chOff x="2026920" y="1328307"/>
            <a:chExt cx="4663440" cy="3485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1328307"/>
              <a:ext cx="4663440" cy="1734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920" y="3276600"/>
              <a:ext cx="4663440" cy="153715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25000"/>
                  </a:lnSpc>
                </a:pP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los perfiles carecen de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derivativas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en muchos puntos y son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localmente planos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{"/>
                        <m:endChr m:val="}"/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0,0</m:t>
                            </m:r>
                          </m:e>
                        </m:d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d>
                          <m:dPr>
                            <m:ctrlP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CO" sz="20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y la misma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dobe Garamond Pro Bold" pitchFamily="18" charset="0"/>
                  </a:rPr>
                  <a:t>longitud máxima </a:t>
                </a:r>
                <a:r>
                  <a:rPr lang="es-CO" sz="2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si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𝑝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≠</m:t>
                    </m:r>
                    <m:f>
                      <m:fPr>
                        <m:type m:val="lin"/>
                        <m:ctrlP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s-CO" sz="2000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,  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h</m:t>
                    </m:r>
                    <m:r>
                      <a:rPr lang="es-CO" sz="20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≠0</m:t>
                    </m:r>
                  </m:oMath>
                </a14:m>
                <a:endParaRPr lang="es-CO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s-CO" sz="2200" dirty="0" smtClean="0"/>
                  <a:t> al combinar los juegos y agregar azar</a:t>
                </a:r>
                <a:endParaRPr lang="es-CO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5181600"/>
                <a:ext cx="9144000" cy="1361911"/>
              </a:xfrm>
              <a:prstGeom prst="rect">
                <a:avLst/>
              </a:prstGeom>
              <a:blipFill rotWithShape="1">
                <a:blip r:embed="rId7"/>
                <a:stretch>
                  <a:fillRect b="-1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385238" y="5029200"/>
            <a:ext cx="1508760" cy="0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227054" y="4170226"/>
            <a:ext cx="1508760" cy="0"/>
          </a:xfrm>
          <a:prstGeom prst="line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336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86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verdadero engaño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2286000" cy="245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33800"/>
            <a:ext cx="2286000" cy="2453112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648200" y="5732652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una </a:t>
            </a:r>
            <a:r>
              <a:rPr lang="es-CO" sz="2200" dirty="0" smtClean="0">
                <a:latin typeface="Adobe Garamond Pro Bold" pitchFamily="18" charset="0"/>
              </a:rPr>
              <a:t>escalera del diablo</a:t>
            </a:r>
            <a:r>
              <a:rPr lang="es-CO" sz="2200" dirty="0" smtClean="0"/>
              <a:t>…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9952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Connector 1"/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7560700" y="2492611"/>
            <a:ext cx="82296" cy="822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7880985" y="2492611"/>
            <a:ext cx="82296" cy="822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7687073" y="3315796"/>
            <a:ext cx="82296" cy="82296"/>
          </a:xfrm>
          <a:prstGeom prst="flowChartConnector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1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696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1696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867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1867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184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184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671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914400" y="3581400"/>
            <a:ext cx="73152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capas </a:t>
            </a:r>
            <a:r>
              <a:rPr lang="es-CO" sz="2200" dirty="0" smtClean="0">
                <a:solidFill>
                  <a:prstClr val="black"/>
                </a:solidFill>
              </a:rPr>
              <a:t>en turbulencia unidimensional como en la primera cascada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90600" y="2895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prstClr val="black"/>
                </a:solidFill>
              </a:rPr>
              <a:t>:</a:t>
            </a:r>
            <a:r>
              <a:rPr lang="es-CO" sz="2200" b="1" dirty="0" smtClean="0">
                <a:solidFill>
                  <a:prstClr val="black"/>
                </a:solidFill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turbulencia atmosférica, capa límite, estela de un cilindro…</a:t>
            </a:r>
            <a:endParaRPr lang="es-CO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1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76010"/>
            <a:ext cx="4572000" cy="4572000"/>
          </a:xfrm>
          <a:prstGeom prst="rect">
            <a:avLst/>
          </a:prstGeom>
        </p:spPr>
      </p:pic>
      <p:pic>
        <p:nvPicPr>
          <p:cNvPr id="2050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6" y="2860202"/>
            <a:ext cx="349758" cy="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turbulencia y el primer juego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" y="3581400"/>
            <a:ext cx="91439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capas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turbulencia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unidimensional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como en la primera cascada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disipación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turbulencia atmosférica, capa límite, estela de un cilindro…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952500" y="2895600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remolinos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𝑅𝑒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448425" y="2590800"/>
                <a:ext cx="1981200" cy="66768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1752600" y="5695890"/>
                <a:ext cx="1143000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5867400" y="5665113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black"/>
                </a:solidFill>
                <a:latin typeface="Adobe Garamond Pro Bold" pitchFamily="18" charset="0"/>
              </a:rPr>
              <a:t>universal</a:t>
            </a:r>
            <a:endParaRPr lang="en-US" sz="22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cepuente\Documents\BOOKS\The Fig Tree and the Bell\TED_TALKS\Talk 1\alphaparabola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648200"/>
            <a:ext cx="2560320" cy="18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3182112"/>
            <a:ext cx="45720" cy="4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8" y="2459736"/>
            <a:ext cx="77153" cy="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92" y="3090672"/>
            <a:ext cx="118301" cy="11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0" y="1066800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(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</a:rPr>
              <a:t>Meneveau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 y</a:t>
            </a:r>
            <a:r>
              <a:rPr lang="en-US" sz="2200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Sreenivasan, 1987)</a:t>
            </a:r>
            <a:endParaRPr lang="en-US" sz="2200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cepuente\Documents\BOOKS\The Fig Tree and the Bell\TED_TALKS\Talk 1\dizzy\666.gi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2286000"/>
            <a:ext cx="246888" cy="2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96" y="1796478"/>
            <a:ext cx="13716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41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3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desigualdad</a:t>
              </a:r>
              <a:endParaRPr lang="es-CO" sz="2200" dirty="0"/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competencia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cinismo</a:t>
              </a:r>
              <a:endParaRPr lang="es-CO" sz="2200" dirty="0"/>
            </a:p>
          </p:txBody>
        </p:sp>
        <p:sp>
          <p:nvSpPr>
            <p:cNvPr id="6" name="TextBox 5"/>
            <p:cNvSpPr txBox="1"/>
            <p:nvPr>
              <p:custDataLst>
                <p:tags r:id="rId4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200" dirty="0"/>
                <a:t>discriminación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/>
                <a:t>igualdad forzada</a:t>
              </a:r>
            </a:p>
            <a:p>
              <a:pPr algn="ctr">
                <a:lnSpc>
                  <a:spcPct val="125000"/>
                </a:lnSpc>
              </a:pPr>
              <a:r>
                <a:rPr lang="es-CO" sz="2200" dirty="0" smtClean="0"/>
                <a:t>miedo</a:t>
              </a:r>
              <a:endParaRPr lang="es-CO" sz="2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9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4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0" y="4343400"/>
            <a:ext cx="9144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posturas y acciones </a:t>
            </a:r>
            <a:r>
              <a:rPr lang="es-CO" sz="2200" dirty="0" smtClean="0">
                <a:latin typeface="Adobe Garamond Pro Bold" pitchFamily="18" charset="0"/>
              </a:rPr>
              <a:t>egoístas</a:t>
            </a:r>
            <a:endParaRPr lang="es-CO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7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tiempos turbulentos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1752600" y="2819398"/>
            <a:ext cx="5943600" cy="1361914"/>
            <a:chOff x="1676400" y="2209800"/>
            <a:chExt cx="5943600" cy="458405"/>
          </a:xfrm>
        </p:grpSpPr>
        <p:sp>
          <p:nvSpPr>
            <p:cNvPr id="5" name="TextBox 4"/>
            <p:cNvSpPr txBox="1"/>
            <p:nvPr>
              <p:custDataLst>
                <p:tags r:id="rId4"/>
              </p:custDataLst>
            </p:nvPr>
          </p:nvSpPr>
          <p:spPr>
            <a:xfrm>
              <a:off x="1676400" y="2209800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desigualdad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competencia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cinismo</a:t>
              </a:r>
            </a:p>
          </p:txBody>
        </p:sp>
        <p:sp>
          <p:nvSpPr>
            <p:cNvPr id="6" name="TextBox 5"/>
            <p:cNvSpPr txBox="1"/>
            <p:nvPr>
              <p:custDataLst>
                <p:tags r:id="rId5"/>
              </p:custDataLst>
            </p:nvPr>
          </p:nvSpPr>
          <p:spPr>
            <a:xfrm>
              <a:off x="5181600" y="2209801"/>
              <a:ext cx="2438400" cy="458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discriminación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igualdad forzada</a:t>
              </a:r>
            </a:p>
            <a:p>
              <a:pPr lvl="0" algn="ctr">
                <a:lnSpc>
                  <a:spcPct val="125000"/>
                </a:lnSpc>
              </a:pPr>
              <a:r>
                <a:rPr lang="es-CO" sz="2200" dirty="0">
                  <a:solidFill>
                    <a:prstClr val="black"/>
                  </a:solidFill>
                </a:rPr>
                <a:t>miedo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/>
                  <a:t>posturas y acciones </a:t>
                </a:r>
                <a:r>
                  <a:rPr lang="es-CO" sz="2200" dirty="0" smtClean="0">
                    <a:latin typeface="Adobe Garamond Pro Bold" pitchFamily="18" charset="0"/>
                  </a:rPr>
                  <a:t>egoístas</a:t>
                </a:r>
                <a:endParaRPr lang="es-CO" sz="2200" dirty="0"/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CO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CO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s-CO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s-CO" sz="2000" i="1" smtClean="0">
                        <a:latin typeface="Cambria Math"/>
                      </a:rPr>
                      <m:t>= </m:t>
                    </m:r>
                    <m:r>
                      <a:rPr lang="es-CO" sz="2000" b="1" i="1" smtClean="0">
                        <a:latin typeface="Cambria Math"/>
                      </a:rPr>
                      <m:t>𝟎</m:t>
                    </m:r>
                    <m:r>
                      <a:rPr lang="es-CO" sz="2000" b="1" i="1" smtClean="0">
                        <a:latin typeface="Cambria Math"/>
                      </a:rPr>
                      <m:t>.</m:t>
                    </m:r>
                    <m:r>
                      <a:rPr lang="es-CO" sz="2000" b="1" i="1" smtClean="0">
                        <a:latin typeface="Cambria Math"/>
                      </a:rPr>
                      <m:t>𝟔𝟔𝟔</m:t>
                    </m:r>
                  </m:oMath>
                </a14:m>
                <a:r>
                  <a:rPr lang="es-CO" sz="2200" dirty="0" smtClean="0"/>
                  <a:t>…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de la población mundial bajo </a:t>
                </a:r>
                <a:r>
                  <a:rPr lang="es-CO" sz="2200" dirty="0" smtClean="0">
                    <a:latin typeface="Adobe Garamond Pro Bold" pitchFamily="18" charset="0"/>
                  </a:rPr>
                  <a:t>pobreza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s-CO" sz="2000" i="1" smtClean="0">
                        <a:latin typeface="Cambria Math"/>
                      </a:rPr>
                      <m:t>6,000</m:t>
                    </m:r>
                  </m:oMath>
                </a14:m>
                <a:r>
                  <a:rPr lang="es-CO" sz="2200" dirty="0"/>
                  <a:t> </a:t>
                </a:r>
                <a:r>
                  <a:rPr lang="es-CO" sz="2200" dirty="0" smtClean="0"/>
                  <a:t>niños </a:t>
                </a:r>
                <a:r>
                  <a:rPr lang="es-CO" sz="2200" dirty="0" smtClean="0">
                    <a:latin typeface="Adobe Garamond Pro Bold" pitchFamily="18" charset="0"/>
                  </a:rPr>
                  <a:t>mueren</a:t>
                </a:r>
                <a:r>
                  <a:rPr lang="es-CO" sz="2200" dirty="0" smtClean="0"/>
                  <a:t> al día por falta de </a:t>
                </a:r>
                <a:r>
                  <a:rPr lang="es-CO" sz="2200" dirty="0" smtClean="0">
                    <a:latin typeface="Adobe Garamond Pro Bold" pitchFamily="18" charset="0"/>
                  </a:rPr>
                  <a:t>agua</a:t>
                </a:r>
                <a:endParaRPr lang="es-CO" sz="2200" dirty="0">
                  <a:latin typeface="Adobe Garamond Pro Bold" pitchFamily="18" charset="0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latin typeface="Adobe Garamond Pro Bold" pitchFamily="18" charset="0"/>
                  </a:rPr>
                  <a:t>violencia</a:t>
                </a:r>
                <a:r>
                  <a:rPr lang="es-CO" sz="2200" b="1" dirty="0" smtClean="0"/>
                  <a:t> </a:t>
                </a:r>
                <a:r>
                  <a:rPr lang="es-CO" sz="2200" dirty="0" smtClean="0"/>
                  <a:t>y </a:t>
                </a:r>
                <a:r>
                  <a:rPr lang="es-CO" sz="2200" dirty="0" smtClean="0">
                    <a:latin typeface="Adobe Garamond Pro Bold" pitchFamily="18" charset="0"/>
                  </a:rPr>
                  <a:t>terror</a:t>
                </a:r>
                <a:r>
                  <a:rPr lang="es-CO" sz="2200" dirty="0" smtClean="0"/>
                  <a:t>…</a:t>
                </a:r>
                <a:endParaRPr lang="es-CO" sz="2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0" y="4343400"/>
                <a:ext cx="9144000" cy="1785104"/>
              </a:xfrm>
              <a:prstGeom prst="rect">
                <a:avLst/>
              </a:prstGeom>
              <a:blipFill rotWithShape="1">
                <a:blip r:embed="rId7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19200" y="1524000"/>
            <a:ext cx="7178040" cy="1110312"/>
            <a:chOff x="746760" y="1679967"/>
            <a:chExt cx="7178040" cy="1110312"/>
          </a:xfrm>
        </p:grpSpPr>
        <p:pic>
          <p:nvPicPr>
            <p:cNvPr id="2051" name="Picture 3" descr="C:\Users\cepuente\Documents\BOOKS\The Fig Tree and the Bell\TED_TALKS\Talk 1\times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814575"/>
              <a:ext cx="3657600" cy="975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cepuente\Documents\BOOKS\The Fig Tree and the Bell\TED_TALKS\Talk 1\times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9967"/>
              <a:ext cx="3291840" cy="983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60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contienen el 57, 70, 84 y 95% de la plastilina</a:t>
            </a:r>
            <a:endParaRPr lang="es-CO" sz="22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3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prstClr val="black"/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200150" y="4876800"/>
            <a:ext cx="6743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/>
              <a:t>: 59, 71, 84 and 95%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0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¿Un sistema óptimo?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33500" y="3886200"/>
            <a:ext cx="6477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5, 10, 20 y 40% de las espinas más grandes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contienen el 57, 70, 84 y 95% de la plastilina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524000"/>
            <a:ext cx="5120640" cy="2032686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1200150" y="4876800"/>
            <a:ext cx="6743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esto se acerca a </a:t>
            </a:r>
            <a:r>
              <a:rPr lang="es-CO" sz="2200" dirty="0" smtClean="0">
                <a:latin typeface="Adobe Garamond Pro Bold" pitchFamily="18" charset="0"/>
              </a:rPr>
              <a:t>Estados Unidos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59, 71, 84 and 95%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latin typeface="Adobe Garamond Pro Bold" pitchFamily="18" charset="0"/>
              </a:rPr>
              <a:t>… </a:t>
            </a:r>
            <a:r>
              <a:rPr lang="es-CO" sz="2200" dirty="0" smtClean="0"/>
              <a:t>como ambas cascadas </a:t>
            </a:r>
            <a:r>
              <a:rPr lang="es-CO" sz="2200" dirty="0" smtClean="0">
                <a:latin typeface="Adobe Garamond Pro Bold" pitchFamily="18" charset="0"/>
              </a:rPr>
              <a:t>disipan</a:t>
            </a:r>
            <a:r>
              <a:rPr lang="es-CO" sz="2200" b="1" dirty="0" smtClean="0"/>
              <a:t> </a:t>
            </a:r>
            <a:r>
              <a:rPr lang="es-CO" sz="2200" dirty="0" smtClean="0"/>
              <a:t>la energía,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al seguirlas, ellas nos llevan a </a:t>
            </a:r>
            <a:r>
              <a:rPr lang="es-CO" sz="2200" i="1" dirty="0" smtClean="0"/>
              <a:t>morder el polvo…</a:t>
            </a:r>
            <a:endParaRPr lang="es-CO"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0.7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143000" y="3187354"/>
                <a:ext cx="12192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 = 20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858000" y="3187354"/>
                <a:ext cx="129540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92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sentido común para la paz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invierta la dirección de la cascada para </a:t>
            </a:r>
            <a:r>
              <a:rPr lang="es-CO" sz="2200" dirty="0" smtClean="0">
                <a:latin typeface="+mj-lt"/>
              </a:rPr>
              <a:t>reparar</a:t>
            </a:r>
            <a:r>
              <a:rPr lang="es-CO" sz="2200" dirty="0" smtClean="0"/>
              <a:t> lo </a:t>
            </a:r>
            <a:r>
              <a:rPr lang="es-CO" sz="2200" dirty="0" smtClean="0"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viva a números de Reynolds bajos para evitar la </a:t>
            </a:r>
            <a:r>
              <a:rPr lang="es-CO" sz="2200" dirty="0" smtClean="0"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 smtClean="0"/>
              <a:t>corte montañas y rellene valles</a:t>
            </a:r>
            <a:r>
              <a:rPr lang="es-CO" sz="2200" dirty="0" smtClean="0"/>
              <a:t> para restaurar la </a:t>
            </a:r>
            <a:r>
              <a:rPr lang="es-CO" sz="2200" dirty="0" smtClean="0">
                <a:latin typeface="Adobe Garamond Pro Bold" pitchFamily="18" charset="0"/>
              </a:rPr>
              <a:t>unidad</a:t>
            </a:r>
            <a:endParaRPr lang="es-CO" sz="22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común para la paz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57300" y="1371600"/>
            <a:ext cx="6629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invierta la dirección de la cascada para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reparar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lo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roto</a:t>
            </a:r>
          </a:p>
          <a:p>
            <a:pPr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viva a números de Reynolds bajos para evitar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violencia</a:t>
            </a:r>
          </a:p>
          <a:p>
            <a:pPr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corte montañas y rellene valles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para restaurar la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unidad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𝟎</m:t>
                      </m:r>
                      <m:r>
                        <a:rPr lang="en-US" sz="2400" b="1" i="1" smtClean="0">
                          <a:latin typeface="Cambria Math"/>
                        </a:rPr>
                        <m:t>.</m:t>
                      </m:r>
                      <m:r>
                        <a:rPr lang="en-US" sz="2400" b="1" i="1" smtClean="0">
                          <a:latin typeface="Cambria Math"/>
                        </a:rPr>
                        <m:t>𝟗𝟗𝟗</m:t>
                      </m:r>
                      <m:r>
                        <a:rPr lang="en-US" sz="2400" b="0" i="0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3467100" y="5634335"/>
                <a:ext cx="220980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2484120" y="2895600"/>
            <a:ext cx="4754880" cy="2286000"/>
            <a:chOff x="2484120" y="3048000"/>
            <a:chExt cx="4754880" cy="2286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120" y="3370411"/>
              <a:ext cx="4754880" cy="1963589"/>
            </a:xfrm>
            <a:prstGeom prst="rect">
              <a:avLst/>
            </a:prstGeom>
          </p:spPr>
        </p:pic>
        <p:pic>
          <p:nvPicPr>
            <p:cNvPr id="1026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235" y="4095750"/>
              <a:ext cx="292608" cy="29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15" y="4293870"/>
              <a:ext cx="109728" cy="10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4838700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450" y="5117626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5122545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cepuente\Documents\BOOKS\The Fig Tree and the Bell\TED_TALKS\Talk 1\dizzy\999.gif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100" y="5248275"/>
              <a:ext cx="64008" cy="6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cepuente\Documents\BOOKS\The Fig Tree and the Bell\TED_TALKS\Talk 1\zero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959" y="3431388"/>
              <a:ext cx="182880" cy="18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>
              <p:custDataLst>
                <p:tags r:id="rId6"/>
              </p:custDataLst>
            </p:nvPr>
          </p:nvSpPr>
          <p:spPr>
            <a:xfrm>
              <a:off x="4701540" y="3048000"/>
              <a:ext cx="2004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RECONCILIACIÓN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7239000" y="3962400"/>
            <a:ext cx="38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AMOR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4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3"/>
            </p:custDataLst>
          </p:nvPr>
        </p:nvGrpSpPr>
        <p:grpSpPr>
          <a:xfrm>
            <a:off x="2021031" y="1763314"/>
            <a:ext cx="4273089" cy="1664208"/>
            <a:chOff x="2021031" y="1763314"/>
            <a:chExt cx="4273089" cy="1664208"/>
          </a:xfrm>
        </p:grpSpPr>
        <p:sp>
          <p:nvSpPr>
            <p:cNvPr id="7" name="Down Arrow 6"/>
            <p:cNvSpPr/>
            <p:nvPr>
              <p:custDataLst>
                <p:tags r:id="rId7"/>
              </p:custDataLst>
            </p:nvPr>
          </p:nvSpPr>
          <p:spPr>
            <a:xfrm>
              <a:off x="6248400" y="2245633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3367174" y="1763314"/>
              <a:ext cx="0" cy="16642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Arrow 8"/>
            <p:cNvSpPr/>
            <p:nvPr>
              <p:custDataLst>
                <p:tags r:id="rId8"/>
              </p:custDataLst>
            </p:nvPr>
          </p:nvSpPr>
          <p:spPr>
            <a:xfrm>
              <a:off x="2021031" y="1932710"/>
              <a:ext cx="1345519" cy="457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>
            <p:custDataLst>
              <p:tags r:id="rId4"/>
            </p:custDataLst>
          </p:nvPr>
        </p:nvGrpSpPr>
        <p:grpSpPr>
          <a:xfrm>
            <a:off x="2026969" y="1758637"/>
            <a:ext cx="3860226" cy="1664208"/>
            <a:chOff x="2021030" y="1763314"/>
            <a:chExt cx="3860226" cy="1664208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683626" y="1763314"/>
              <a:ext cx="0" cy="166420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Down Arrow 31"/>
            <p:cNvSpPr/>
            <p:nvPr>
              <p:custDataLst>
                <p:tags r:id="rId5"/>
              </p:custDataLst>
            </p:nvPr>
          </p:nvSpPr>
          <p:spPr>
            <a:xfrm>
              <a:off x="5835536" y="2680850"/>
              <a:ext cx="45720" cy="2286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>
              <p:custDataLst>
                <p:tags r:id="rId6"/>
              </p:custDataLst>
            </p:nvPr>
          </p:nvSpPr>
          <p:spPr>
            <a:xfrm>
              <a:off x="2021030" y="1932710"/>
              <a:ext cx="661675" cy="4571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962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45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802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216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674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3000" accel="20500" decel="1900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3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66670" y="6667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sp>
        <p:nvSpPr>
          <p:cNvPr id="32" name="Down Arrow 31"/>
          <p:cNvSpPr/>
          <p:nvPr>
            <p:custDataLst>
              <p:tags r:id="rId6"/>
            </p:custDataLst>
          </p:nvPr>
        </p:nvSpPr>
        <p:spPr>
          <a:xfrm rot="1380000">
            <a:off x="3734584" y="1846356"/>
            <a:ext cx="182880" cy="457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>
            <p:custDataLst>
              <p:tags r:id="rId7"/>
            </p:custDataLst>
          </p:nvPr>
        </p:nvSpPr>
        <p:spPr>
          <a:xfrm rot="1380000">
            <a:off x="5689326" y="1846356"/>
            <a:ext cx="182880" cy="45720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6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3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87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971550" y="3886200"/>
            <a:ext cx="72009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sólo una condición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recta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sólida </a:t>
            </a:r>
            <a:r>
              <a:rPr lang="es-CO" sz="2200" dirty="0" smtClean="0">
                <a:solidFill>
                  <a:prstClr val="black"/>
                </a:solidFill>
              </a:rPr>
              <a:t>sin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espinas</a:t>
            </a:r>
            <a:r>
              <a:rPr lang="es-CO" sz="2200" dirty="0" smtClean="0">
                <a:solidFill>
                  <a:prstClr val="black"/>
                </a:solidFill>
              </a:rPr>
              <a:t> ni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Adobe Garamond Pro Bold" pitchFamily="18" charset="0"/>
              </a:rPr>
              <a:t>50-50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             </a:t>
            </a:r>
            <a:r>
              <a:rPr lang="es-CO" sz="2200" dirty="0" smtClean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 smtClean="0"/>
              <a:t>nivel </a:t>
            </a:r>
            <a:r>
              <a:rPr lang="es-CO" sz="2200" dirty="0" smtClean="0">
                <a:latin typeface="+mj-lt"/>
              </a:rPr>
              <a:t>cero</a:t>
            </a:r>
            <a:endParaRPr lang="es-CO" sz="22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9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</a:rPr>
              <a:t>el camino, la verdad y la vida</a:t>
            </a:r>
            <a:endParaRPr lang="es-CO" sz="22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5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prstClr val="black"/>
                </a:solidFill>
              </a:rPr>
              <a:t>¡</a:t>
            </a:r>
            <a:r>
              <a:rPr lang="es-CO" sz="2200" i="1" u="sng" dirty="0">
                <a:solidFill>
                  <a:prstClr val="black"/>
                </a:solidFill>
              </a:rPr>
              <a:t>la</a:t>
            </a:r>
            <a:r>
              <a:rPr lang="es-CO" sz="2200" i="1" dirty="0">
                <a:solidFill>
                  <a:prstClr val="black"/>
                </a:solidFill>
              </a:rPr>
              <a:t> hipotenusa </a:t>
            </a:r>
            <a:r>
              <a:rPr lang="es-CO" sz="2200" dirty="0">
                <a:solidFill>
                  <a:prstClr val="black"/>
                </a:solidFill>
              </a:rPr>
              <a:t>es </a:t>
            </a:r>
            <a:r>
              <a:rPr lang="es-CO" sz="2200" dirty="0" smtClean="0">
                <a:solidFill>
                  <a:prstClr val="black"/>
                </a:solidFill>
              </a:rPr>
              <a:t>en verdad el </a:t>
            </a:r>
            <a:r>
              <a:rPr lang="es-CO" sz="2200" dirty="0">
                <a:solidFill>
                  <a:prstClr val="black"/>
                </a:solidFill>
              </a:rPr>
              <a:t>camino de la </a:t>
            </a:r>
            <a:r>
              <a:rPr lang="es-CO" sz="2200" i="1" dirty="0">
                <a:solidFill>
                  <a:prstClr val="black"/>
                </a:solidFill>
              </a:rPr>
              <a:t>paz</a:t>
            </a:r>
            <a:r>
              <a:rPr lang="es-CO" sz="2200" i="1" dirty="0" smtClean="0">
                <a:solidFill>
                  <a:prstClr val="black"/>
                </a:solidFill>
              </a:rPr>
              <a:t>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5426752" y="1728793"/>
            <a:ext cx="1673352" cy="1673352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452419" y="1751287"/>
            <a:ext cx="1703626" cy="1707711"/>
            <a:chOff x="5452419" y="1751287"/>
            <a:chExt cx="1703626" cy="170771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452419" y="3458998"/>
              <a:ext cx="1673352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319369" y="2587963"/>
              <a:ext cx="1673352" cy="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27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6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447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1707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94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2454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256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83330" y="8333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7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387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378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verdad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camino de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… </a:t>
            </a:r>
            <a:r>
              <a:rPr lang="es-CO" sz="2200" dirty="0" smtClean="0">
                <a:solidFill>
                  <a:prstClr val="black"/>
                </a:solidFill>
              </a:rPr>
              <a:t>humildemente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rectiﬁque</a:t>
            </a:r>
            <a:r>
              <a:rPr lang="es-CO" sz="2200" dirty="0" smtClean="0">
                <a:solidFill>
                  <a:prstClr val="black"/>
                </a:solidFill>
              </a:rPr>
              <a:t> y </a:t>
            </a:r>
            <a:r>
              <a:rPr lang="es-CO" sz="2200" dirty="0" smtClean="0">
                <a:solidFill>
                  <a:prstClr val="black"/>
                </a:solidFill>
                <a:latin typeface="Adobe Garamond Pro Bold" pitchFamily="18" charset="0"/>
              </a:rPr>
              <a:t>ame </a:t>
            </a:r>
            <a:r>
              <a:rPr lang="es-CO" sz="2200" dirty="0" smtClean="0">
                <a:solidFill>
                  <a:prstClr val="black"/>
                </a:solidFill>
              </a:rPr>
              <a:t>a Dios y a todos para hallar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gozo</a:t>
            </a:r>
            <a:endParaRPr lang="es-CO" sz="2200" dirty="0">
              <a:solidFill>
                <a:prstClr val="black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6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única solución geométrica</a:t>
            </a:r>
            <a:endParaRPr lang="es-CO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741146"/>
            <a:ext cx="5120640" cy="1687854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0" y="38862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sólo una condición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sólida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espinas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ni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polvo</a:t>
            </a:r>
            <a:endParaRPr lang="es-CO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prstClr val="black"/>
                </a:solidFill>
                <a:latin typeface="+mj-lt"/>
              </a:rPr>
              <a:t>Nuestro Señor Jesucristo</a:t>
            </a:r>
          </a:p>
          <a:p>
            <a:pPr lvl="0" algn="ctr">
              <a:lnSpc>
                <a:spcPct val="125000"/>
              </a:lnSpc>
            </a:pP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camino, la verdad y la vida</a:t>
            </a:r>
            <a:endParaRPr lang="es-CO" sz="2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¡</a:t>
            </a:r>
            <a:r>
              <a:rPr lang="es-CO" sz="220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hipotenusa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verdad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camino de la </a:t>
            </a:r>
            <a:r>
              <a:rPr lang="es-CO" sz="2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paz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…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humildemente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rectiﬁque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ame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Dios y a todos para hallar el 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/>
              </a:rPr>
              <a:t>gozo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7253845" y="1468598"/>
                <a:ext cx="1051955" cy="43640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5476875" y="2266890"/>
                <a:ext cx="926407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609600" y="307431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dobe Garamond Pro Bold" pitchFamily="18" charset="0"/>
              </a:rPr>
              <a:t>50-50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	      					               </a:t>
            </a:r>
            <a:r>
              <a:rPr lang="es-CO" sz="2200" dirty="0">
                <a:latin typeface="Adobe Garamond Pro Bold" pitchFamily="18" charset="0"/>
              </a:rPr>
              <a:t>sin huecos</a:t>
            </a:r>
            <a:endParaRPr lang="en-US" sz="2200" dirty="0">
              <a:latin typeface="Adobe Garamond Pro Bold" pitchFamily="18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743200" y="17789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dirty="0"/>
              <a:t>nivel </a:t>
            </a:r>
            <a:r>
              <a:rPr lang="es-CO" sz="2200" dirty="0">
                <a:latin typeface="+mj-lt"/>
              </a:rPr>
              <a:t>cero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99" y="1645920"/>
            <a:ext cx="64008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invitación veraz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5029200" y="5732652"/>
            <a:ext cx="2362200" cy="439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 smtClean="0"/>
              <a:t>hacia el </a:t>
            </a:r>
            <a:r>
              <a:rPr lang="es-CO" sz="2200" dirty="0" smtClean="0">
                <a:latin typeface="Adobe Garamond Pro Bold" pitchFamily="18" charset="0"/>
              </a:rPr>
              <a:t>Origen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35" y="1509604"/>
            <a:ext cx="2130552" cy="2433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943350"/>
            <a:ext cx="2441448" cy="21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8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/>
              <a:t>es </a:t>
            </a:r>
            <a:r>
              <a:rPr lang="es-CO" sz="2200" dirty="0" smtClean="0">
                <a:latin typeface="Adobe Garamond Pro Bold" pitchFamily="18" charset="0"/>
              </a:rPr>
              <a:t>hipocresía</a:t>
            </a:r>
            <a:r>
              <a:rPr lang="es-CO" sz="2200" b="1" dirty="0" smtClean="0"/>
              <a:t> </a:t>
            </a:r>
            <a:r>
              <a:rPr lang="es-CO" sz="2200" dirty="0" smtClean="0"/>
              <a:t>el juzgar si estamos “lejos” de </a:t>
            </a:r>
            <a:r>
              <a:rPr lang="es-CO" sz="2200" i="1" u="sng" dirty="0" smtClean="0"/>
              <a:t>el</a:t>
            </a:r>
            <a:r>
              <a:rPr lang="es-CO" sz="2200" i="1" dirty="0" smtClean="0"/>
              <a:t> punto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21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p:sp>
        <p:nvSpPr>
          <p:cNvPr id="13" name="Flowchart: Connector 12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017016" y="3977640"/>
            <a:ext cx="109728" cy="10972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3994324" y="3977640"/>
            <a:ext cx="109728" cy="10972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007651" y="3977640"/>
            <a:ext cx="109728" cy="10972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5971936" y="3977640"/>
            <a:ext cx="109728" cy="10972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>
            <p:custDataLst>
              <p:tags r:id="rId11"/>
            </p:custDataLst>
          </p:nvPr>
        </p:nvGrpSpPr>
        <p:grpSpPr>
          <a:xfrm>
            <a:off x="3734584" y="1846356"/>
            <a:ext cx="2137622" cy="457200"/>
            <a:chOff x="3734584" y="1846356"/>
            <a:chExt cx="2137622" cy="457200"/>
          </a:xfrm>
        </p:grpSpPr>
        <p:sp>
          <p:nvSpPr>
            <p:cNvPr id="32" name="Down Arrow 31"/>
            <p:cNvSpPr/>
            <p:nvPr>
              <p:custDataLst>
                <p:tags r:id="rId17"/>
              </p:custDataLst>
            </p:nvPr>
          </p:nvSpPr>
          <p:spPr>
            <a:xfrm rot="1380000">
              <a:off x="3734584" y="1846356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>
              <p:custDataLst>
                <p:tags r:id="rId18"/>
              </p:custDataLst>
            </p:nvPr>
          </p:nvSpPr>
          <p:spPr>
            <a:xfrm rot="1380000">
              <a:off x="5689326" y="1846356"/>
              <a:ext cx="182880" cy="457200"/>
            </a:xfrm>
            <a:prstGeom prst="down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>
            <p:custDataLst>
              <p:tags r:id="rId12"/>
            </p:custDataLst>
          </p:nvPr>
        </p:nvGrpSpPr>
        <p:grpSpPr>
          <a:xfrm>
            <a:off x="3130053" y="2829383"/>
            <a:ext cx="3036294" cy="460740"/>
            <a:chOff x="3130053" y="2829383"/>
            <a:chExt cx="3036294" cy="460740"/>
          </a:xfrm>
        </p:grpSpPr>
        <p:sp>
          <p:nvSpPr>
            <p:cNvPr id="27" name="Down Arrow 26"/>
            <p:cNvSpPr/>
            <p:nvPr>
              <p:custDataLst>
                <p:tags r:id="rId13"/>
              </p:custDataLst>
            </p:nvPr>
          </p:nvSpPr>
          <p:spPr>
            <a:xfrm rot="1380000">
              <a:off x="4002267" y="2829383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>
              <p:custDataLst>
                <p:tags r:id="rId14"/>
              </p:custDataLst>
            </p:nvPr>
          </p:nvSpPr>
          <p:spPr>
            <a:xfrm rot="1380000">
              <a:off x="3130053" y="2832923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wn Arrow 34"/>
            <p:cNvSpPr/>
            <p:nvPr>
              <p:custDataLst>
                <p:tags r:id="rId15"/>
              </p:custDataLst>
            </p:nvPr>
          </p:nvSpPr>
          <p:spPr>
            <a:xfrm rot="1380000">
              <a:off x="5983467" y="2829383"/>
              <a:ext cx="182880" cy="45720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wn Arrow 35"/>
            <p:cNvSpPr/>
            <p:nvPr>
              <p:custDataLst>
                <p:tags r:id="rId16"/>
              </p:custDataLst>
            </p:nvPr>
          </p:nvSpPr>
          <p:spPr>
            <a:xfrm rot="1380000">
              <a:off x="5111253" y="2832923"/>
              <a:ext cx="182880" cy="457200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8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423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983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426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899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5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para un número </a:t>
            </a:r>
            <a:r>
              <a:rPr lang="es-CO" sz="2200" dirty="0" smtClean="0">
                <a:latin typeface="Adobe Garamond Pro Bold" pitchFamily="18" charset="0"/>
              </a:rPr>
              <a:t>ﬁnito</a:t>
            </a:r>
            <a:r>
              <a:rPr lang="es-CO" sz="2200" b="1" dirty="0" smtClean="0"/>
              <a:t> </a:t>
            </a:r>
            <a:r>
              <a:rPr lang="es-CO" sz="2200" dirty="0" smtClean="0"/>
              <a:t>de niveles se halla una </a:t>
            </a:r>
            <a:r>
              <a:rPr lang="es-CO" sz="2200" dirty="0" err="1"/>
              <a:t>superﬁcie</a:t>
            </a:r>
            <a:r>
              <a:rPr lang="es-CO" sz="2200" dirty="0"/>
              <a:t> </a:t>
            </a:r>
            <a:r>
              <a:rPr lang="es-CO" sz="2200" dirty="0" smtClean="0"/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el</a:t>
            </a:r>
            <a:r>
              <a:rPr lang="es-CO" sz="2200" dirty="0" smtClean="0">
                <a:latin typeface="Adobe Garamond Pro Bold" pitchFamily="18" charset="0"/>
              </a:rPr>
              <a:t> balance</a:t>
            </a:r>
            <a:r>
              <a:rPr lang="es-CO" sz="2200" b="1" dirty="0" smtClean="0"/>
              <a:t> </a:t>
            </a:r>
            <a:r>
              <a:rPr lang="es-CO" sz="2200" dirty="0" smtClean="0"/>
              <a:t>se halla fácilmente con la ayuda de la </a:t>
            </a:r>
            <a:r>
              <a:rPr lang="es-CO" sz="2200" b="1" dirty="0" smtClean="0">
                <a:latin typeface="Adobe Garamond Pro Bold" pitchFamily="18" charset="0"/>
              </a:rPr>
              <a:t>gravedad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6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equilibrio es un punto improbable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19150" y="4419600"/>
            <a:ext cx="75057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hipocresía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juzgar si estamos “lejos” de </a:t>
            </a:r>
            <a:r>
              <a:rPr lang="es-CO" sz="2200" i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punto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un número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ﬁnito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niveles se halla una </a:t>
            </a:r>
            <a:r>
              <a:rPr lang="es-CO" sz="2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superﬁcie</a:t>
            </a:r>
            <a:r>
              <a:rPr lang="es-CO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convexa: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 balance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halla fácilmente con la ayuda de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Garamond Pro Bold" pitchFamily="18" charset="0"/>
              </a:rPr>
              <a:t>gravedad</a:t>
            </a:r>
          </a:p>
          <a:p>
            <a:pPr algn="ctr">
              <a:lnSpc>
                <a:spcPct val="125000"/>
              </a:lnSpc>
            </a:pPr>
            <a:r>
              <a:rPr lang="es-CO" sz="2200" dirty="0" smtClean="0"/>
              <a:t>en verdad existe </a:t>
            </a:r>
            <a:r>
              <a:rPr lang="es-CO" sz="2200" dirty="0" smtClean="0">
                <a:latin typeface="Adobe Garamond Pro Bold" pitchFamily="18" charset="0"/>
              </a:rPr>
              <a:t>oscuridad </a:t>
            </a:r>
            <a:r>
              <a:rPr lang="es-CO" sz="2200" dirty="0" smtClean="0"/>
              <a:t>entre el </a:t>
            </a:r>
            <a:r>
              <a:rPr lang="es-CO" sz="2200" dirty="0" smtClean="0">
                <a:latin typeface="Adobe Garamond Pro Bold" pitchFamily="18" charset="0"/>
              </a:rPr>
              <a:t>6</a:t>
            </a:r>
            <a:r>
              <a:rPr lang="es-CO" sz="2200" b="1" dirty="0" smtClean="0"/>
              <a:t> </a:t>
            </a:r>
            <a:r>
              <a:rPr lang="es-CO" sz="2200" dirty="0" smtClean="0"/>
              <a:t>y el </a:t>
            </a:r>
            <a:r>
              <a:rPr lang="es-CO" sz="2200" dirty="0" smtClean="0">
                <a:latin typeface="Adobe Garamond Pro Bold" pitchFamily="18" charset="0"/>
              </a:rPr>
              <a:t>9</a:t>
            </a:r>
            <a:r>
              <a:rPr lang="es-CO" sz="2200" dirty="0" smtClean="0"/>
              <a:t>…</a:t>
            </a:r>
            <a:endParaRPr lang="es-CO" sz="2200" dirty="0"/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3009900" y="1504890"/>
            <a:ext cx="3048000" cy="2686110"/>
            <a:chOff x="3009900" y="1447800"/>
            <a:chExt cx="3048000" cy="2686110"/>
          </a:xfrm>
        </p:grpSpPr>
        <p:pic>
          <p:nvPicPr>
            <p:cNvPr id="3074" name="Picture 2" descr="C:\Users\cepuente\Documents\BOOKS\The Fig Tree and the Bell\TED_TALKS\Talk 1\square_of_possibilitie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720" y="1524000"/>
              <a:ext cx="2194560" cy="2194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𝑝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               1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00" y="3733800"/>
                  <a:ext cx="297180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000" b="0" dirty="0" smtClean="0"/>
                </a:p>
                <a:p>
                  <a:pPr/>
                  <a:r>
                    <a:rPr lang="en-US" sz="4400" b="0" dirty="0" smtClean="0"/>
                    <a:t/>
                  </a:r>
                  <a:br>
                    <a:rPr lang="en-US" sz="4400" b="0" dirty="0" smtClean="0"/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9900" y="1447800"/>
                  <a:ext cx="463332" cy="236988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71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1640741"/>
            <a:chOff x="1371600" y="1676400"/>
            <a:chExt cx="5181600" cy="1640741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50-50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inequidad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3179624"/>
            <a:chOff x="1371600" y="1676400"/>
            <a:chExt cx="5181600" cy="3179624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50-50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camino corto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reconciliación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integración, </a:t>
              </a:r>
              <a:r>
                <a:rPr lang="es-CO" sz="2000" dirty="0" smtClean="0"/>
                <a:t>∫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completez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inequidad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camino largo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separación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división, </a:t>
              </a:r>
              <a:r>
                <a:rPr lang="es-CO" sz="2000" dirty="0" smtClean="0"/>
                <a:t>$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vacío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opciones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>
            <p:custDataLst>
              <p:tags r:id="rId2"/>
            </p:custDataLst>
          </p:nvPr>
        </p:nvGrpSpPr>
        <p:grpSpPr>
          <a:xfrm>
            <a:off x="1981200" y="1447800"/>
            <a:ext cx="5181600" cy="4718506"/>
            <a:chOff x="1371600" y="1676400"/>
            <a:chExt cx="5181600" cy="4718506"/>
          </a:xfrm>
        </p:grpSpPr>
        <p:sp>
          <p:nvSpPr>
            <p:cNvPr id="3" name="TextBox 2"/>
            <p:cNvSpPr txBox="1"/>
            <p:nvPr>
              <p:custDataLst>
                <p:tags r:id="rId5"/>
              </p:custDataLst>
            </p:nvPr>
          </p:nvSpPr>
          <p:spPr>
            <a:xfrm>
              <a:off x="1371600" y="1676400"/>
              <a:ext cx="23241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equilibrio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calma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rectitud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50-50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camino corto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reconciliación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integración, </a:t>
              </a:r>
              <a:r>
                <a:rPr lang="es-CO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∫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completez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unidad</a:t>
              </a:r>
            </a:p>
            <a:p>
              <a:pPr algn="ctr">
                <a:lnSpc>
                  <a:spcPct val="125000"/>
                </a:lnSpc>
              </a:pPr>
              <a:r>
                <a:rPr lang="es-CO" dirty="0" smtClean="0">
                  <a:latin typeface="Cambria Math" pitchFamily="18" charset="0"/>
                  <a:ea typeface="Cambria Math" pitchFamily="18" charset="0"/>
                </a:rPr>
                <a:t>1 = 0.999…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positivo,</a:t>
              </a:r>
              <a:r>
                <a:rPr lang="es-CO" sz="2000" dirty="0" smtClean="0">
                  <a:latin typeface="Cambria Math" pitchFamily="18" charset="0"/>
                  <a:ea typeface="Cambria Math" pitchFamily="18" charset="0"/>
                </a:rPr>
                <a:t> +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al futuro</a:t>
              </a:r>
            </a:p>
          </p:txBody>
        </p:sp>
        <p:sp>
          <p:nvSpPr>
            <p:cNvPr id="4" name="TextBox 3"/>
            <p:cNvSpPr txBox="1"/>
            <p:nvPr>
              <p:custDataLst>
                <p:tags r:id="rId6"/>
              </p:custDataLst>
            </p:nvPr>
          </p:nvSpPr>
          <p:spPr>
            <a:xfrm>
              <a:off x="4152900" y="1685925"/>
              <a:ext cx="24003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turbulencia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violencia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inequidad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camino largo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separación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división, </a:t>
              </a:r>
              <a:r>
                <a:rPr lang="es-CO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$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vacío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/>
                <a:t>polvo</a:t>
              </a:r>
            </a:p>
            <a:p>
              <a:pPr algn="ctr">
                <a:lnSpc>
                  <a:spcPct val="125000"/>
                </a:lnSpc>
              </a:pPr>
              <a:r>
                <a:rPr lang="es-CO" dirty="0" smtClean="0">
                  <a:latin typeface="Cambria Math" pitchFamily="18" charset="0"/>
                  <a:ea typeface="Cambria Math" pitchFamily="18" charset="0"/>
                </a:rPr>
                <a:t>2/3 = 0.666…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negativo,</a:t>
              </a:r>
              <a:r>
                <a:rPr lang="es-CO" sz="2000" dirty="0" smtClean="0">
                  <a:latin typeface="Cambria Math" pitchFamily="18" charset="0"/>
                  <a:ea typeface="Cambria Math" pitchFamily="18" charset="0"/>
                </a:rPr>
                <a:t> −</a:t>
              </a:r>
            </a:p>
            <a:p>
              <a:pPr algn="ctr">
                <a:lnSpc>
                  <a:spcPct val="125000"/>
                </a:lnSpc>
              </a:pPr>
              <a:r>
                <a:rPr lang="es-CO" sz="2000" i="1" dirty="0" smtClean="0">
                  <a:ea typeface="Cambria Math" pitchFamily="18" charset="0"/>
                </a:rPr>
                <a:t>al pasado</a:t>
              </a:r>
            </a:p>
          </p:txBody>
        </p:sp>
      </p:grpSp>
      <p:pic>
        <p:nvPicPr>
          <p:cNvPr id="6" name="Picture 5" descr="C:\Users\cepuente\Documents\BOOKS\The Fig Tree and the Bell\Chaos\ccc_c2_fig24d.ep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27051"/>
            <a:ext cx="1097280" cy="201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epuente\Documents\BOOKS\The Fig Tree and the Bell\Chaos\ccc_c2_fig24a.ep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4" y="2743199"/>
            <a:ext cx="1463040" cy="18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s-CO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Caminos</a:t>
            </a:r>
            <a:endParaRPr lang="es-CO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638300" y="1447800"/>
            <a:ext cx="5867400" cy="5074595"/>
            <a:chOff x="1676400" y="1904999"/>
            <a:chExt cx="5867400" cy="5074595"/>
          </a:xfrm>
        </p:grpSpPr>
        <p:sp>
          <p:nvSpPr>
            <p:cNvPr id="3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1676400" y="1904999"/>
              <a:ext cx="2743200" cy="472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el más largo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es en rectitud,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lleva a lo amargo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a la plenitud.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lo une todo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otro hay división,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humilde gozo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en el largo perdición.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largo es agitado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es serenidad,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uno está lleno de espinas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corto regala paz.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4800600" y="1905000"/>
              <a:ext cx="2743200" cy="50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recto es carga liviana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genera sed,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uno es planicie santa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largo torcido y cruel.</a:t>
              </a:r>
            </a:p>
            <a:p>
              <a:pPr algn="ctr">
                <a:lnSpc>
                  <a:spcPct val="114000"/>
                </a:lnSpc>
              </a:pPr>
              <a:endParaRPr lang="en-US" sz="1200" dirty="0" smtClean="0"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El largo es egoísta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otro con buen amor,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uno trae mala suerte</a:t>
              </a:r>
            </a:p>
            <a:p>
              <a:pPr algn="ctr">
                <a:lnSpc>
                  <a:spcPct val="114000"/>
                </a:lnSpc>
              </a:pPr>
              <a:r>
                <a:rPr lang="es-ES" sz="2000" dirty="0">
                  <a:latin typeface="Adobe Garamond Pro" pitchFamily="18" charset="0"/>
                </a:rPr>
                <a:t>y el corto sana el dolor</a:t>
              </a:r>
              <a:r>
                <a:rPr lang="es-ES" sz="2000" dirty="0" smtClean="0">
                  <a:latin typeface="Adobe Garamond Pro" pitchFamily="18" charset="0"/>
                </a:rPr>
                <a:t>.</a:t>
              </a:r>
            </a:p>
            <a:p>
              <a:pPr algn="ctr">
                <a:lnSpc>
                  <a:spcPct val="114000"/>
                </a:lnSpc>
              </a:pPr>
              <a:endParaRPr lang="es-ES" sz="1200" dirty="0" smtClean="0">
                <a:latin typeface="Adobe Garamond Pro" pitchFamily="18" charset="0"/>
              </a:endParaRP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recto es equilibrado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otro sin proporción,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el uno provee buen fruto:</a:t>
              </a:r>
            </a:p>
            <a:p>
              <a:pPr lvl="0" algn="ctr">
                <a:lnSpc>
                  <a:spcPct val="114000"/>
                </a:lnSpc>
              </a:pPr>
              <a:r>
                <a:rPr lang="es-ES" sz="2000" dirty="0">
                  <a:solidFill>
                    <a:prstClr val="black"/>
                  </a:solidFill>
                  <a:latin typeface="Adobe Garamond Pro" pitchFamily="18" charset="0"/>
                </a:rPr>
                <a:t>y el largo es la decepción.</a:t>
              </a:r>
              <a:endParaRPr lang="en-US" sz="2000" dirty="0">
                <a:solidFill>
                  <a:prstClr val="black"/>
                </a:solidFill>
                <a:latin typeface="Adobe Garamond Pro" pitchFamily="18" charset="0"/>
              </a:endParaRPr>
            </a:p>
            <a:p>
              <a:pPr algn="ctr">
                <a:lnSpc>
                  <a:spcPct val="114000"/>
                </a:lnSpc>
              </a:pPr>
              <a:endParaRPr lang="es-ES" sz="1200" dirty="0">
                <a:latin typeface="Adobe Garamond Pro" pitchFamily="18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3992"/>
            <a:ext cx="72978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4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b="1" dirty="0">
                <a:solidFill>
                  <a:prstClr val="black"/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prstClr val="black"/>
                </a:solidFill>
              </a:rPr>
              <a:t> porque ha llegado el Reino de los Cielos”</a:t>
            </a:r>
            <a:endParaRPr lang="es-CO" sz="2200" dirty="0">
              <a:solidFill>
                <a:prstClr val="black"/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 tortuoso se hará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prstClr val="black"/>
                </a:solidFill>
              </a:rPr>
              <a:t>y las asperezas serán caminos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35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“perdonar a los demás,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prstClr val="black"/>
                </a:solidFill>
              </a:rPr>
              <a:t>veces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  <a:endParaRPr lang="es-CO" sz="2200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prstClr val="black"/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“los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que aman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prstClr val="black"/>
                </a:solidFill>
              </a:rPr>
              <a:t>,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prstClr val="black"/>
                </a:solidFill>
              </a:rPr>
              <a:t>lamerán el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prstClr val="black"/>
                </a:solidFill>
              </a:rPr>
              <a:t>como la </a:t>
            </a:r>
            <a:r>
              <a:rPr lang="es-CO" sz="2200" b="1" dirty="0" smtClean="0">
                <a:solidFill>
                  <a:prstClr val="black"/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6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0" y="1371600"/>
            <a:ext cx="914400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s-CO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onvertíos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porque ha llegado el Reino de los Cielos”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 tortuoso se hará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recto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las asperezas serán caminos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llanos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“perdonar a los demás,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setenta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veces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es-CO" sz="2200" dirty="0">
              <a:solidFill>
                <a:schemeClr val="tx1">
                  <a:lumMod val="50000"/>
                  <a:lumOff val="50000"/>
                </a:schemeClr>
              </a:solidFill>
              <a:latin typeface="Adobe Garamond Pro Bold" pitchFamily="18" charset="0"/>
            </a:endParaRP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“en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sosiego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estará vuestra fuerza”, a números de Reynolds bajos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“los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pecadores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 aman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violencia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lamerán el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polvo 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 la </a:t>
            </a:r>
            <a:r>
              <a:rPr lang="es-CO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serpiente</a:t>
            </a:r>
            <a:r>
              <a:rPr lang="es-CO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espinas </a:t>
            </a:r>
            <a:r>
              <a:rPr lang="es-CO" sz="2200" dirty="0" smtClean="0">
                <a:solidFill>
                  <a:prstClr val="black"/>
                </a:solidFill>
              </a:rPr>
              <a:t>y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abrojos </a:t>
            </a:r>
            <a:r>
              <a:rPr lang="es-CO" sz="2200" dirty="0" smtClean="0">
                <a:solidFill>
                  <a:prstClr val="black"/>
                </a:solidFill>
              </a:rPr>
              <a:t>te producirá el suelo”</a:t>
            </a:r>
          </a:p>
          <a:p>
            <a:pPr lvl="0" algn="ctr">
              <a:lnSpc>
                <a:spcPct val="125000"/>
              </a:lnSpc>
            </a:pPr>
            <a:r>
              <a:rPr lang="es-CO" sz="2200" dirty="0" smtClean="0">
                <a:solidFill>
                  <a:prstClr val="black"/>
                </a:solidFill>
              </a:rPr>
              <a:t>“el que no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recoge</a:t>
            </a:r>
            <a:r>
              <a:rPr lang="es-CO" sz="2200" dirty="0" smtClean="0">
                <a:solidFill>
                  <a:prstClr val="black"/>
                </a:solidFill>
              </a:rPr>
              <a:t> conmigo, </a:t>
            </a:r>
            <a:r>
              <a:rPr lang="es-CO" sz="2200" dirty="0" smtClean="0">
                <a:solidFill>
                  <a:prstClr val="black"/>
                </a:solidFill>
                <a:latin typeface="+mj-lt"/>
              </a:rPr>
              <a:t>desparrama</a:t>
            </a:r>
            <a:r>
              <a:rPr lang="es-CO" sz="2200" dirty="0" smtClean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1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-1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itchFamily="18" charset="0"/>
              </a:rPr>
              <a:t>70%					      30%</a:t>
            </a:r>
            <a:endParaRPr lang="en-US" sz="2400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		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-1" y="2785646"/>
                <a:ext cx="9144000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103571" b="-16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4387095"/>
            <a:ext cx="3968496" cy="7042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h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0.7</m:t>
                            </m:r>
                            <m: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∙2</m:t>
                            </m:r>
                          </m:e>
                        </m:d>
                      </m:e>
                      <m:sup>
                        <m: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prstClr val="white"/>
                    </a:solidFill>
                  </a:rPr>
                  <a:t>…</a:t>
                </a:r>
                <a:endParaRPr lang="en-US" sz="2000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685800" y="4724400"/>
                <a:ext cx="1907381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6061" r="-35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417149" y="5269468"/>
                <a:ext cx="30970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Otras coincidencias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c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onvertíos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porque ha llegado el Reino de los Cielos”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 tortuoso se hará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recto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las asperezas serán caminos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llanos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“perdonar a los demás,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setenta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veces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siete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  <a:endParaRPr lang="es-CO" sz="2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dobe Garamond Pro Bold" pitchFamily="18" charset="0"/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sosiego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estará vuestra fuerza”, a números de Reynolds bajos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“los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pecadores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que aman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violencia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,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lamerán el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polvo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como la </a:t>
                </a:r>
                <a:r>
                  <a:rPr lang="es-CO" sz="22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serpiente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espinas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y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abrojos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te producirá el suelo”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“el que no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recoge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conmigo, 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desparrama</a:t>
                </a:r>
                <a:r>
                  <a:rPr lang="es-CO" sz="2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”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“tan lejos como está el oriente del ocaso…”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CO" sz="2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s-CO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vs</m:t>
                    </m:r>
                    <m:r>
                      <a:rPr lang="es-CO" sz="2200" b="0" i="0" smtClean="0">
                        <a:solidFill>
                          <a:prstClr val="black"/>
                        </a:solidFill>
                        <a:latin typeface="Cambria Math"/>
                      </a:rPr>
                      <m:t>. 2</m:t>
                    </m:r>
                  </m:oMath>
                </a14:m>
                <a:endParaRPr lang="es-CO" sz="2200" dirty="0">
                  <a:solidFill>
                    <a:prstClr val="black"/>
                  </a:solidFill>
                </a:endParaRP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unidad</a:t>
                </a:r>
                <a:r>
                  <a:rPr lang="es-CO" sz="2200" dirty="0" smtClean="0">
                    <a:solidFill>
                      <a:prstClr val="black"/>
                    </a:solidFill>
                    <a:latin typeface="Adobe Garamond Pro Bold" pitchFamily="18" charset="0"/>
                  </a:rPr>
                  <a:t> 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se puede entender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geométricamente</a:t>
                </a:r>
                <a:r>
                  <a:rPr lang="es-CO" sz="2200" dirty="0" smtClean="0">
                    <a:solidFill>
                      <a:prstClr val="black"/>
                    </a:solidFill>
                  </a:rPr>
                  <a:t>: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el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 matrimonio</a:t>
                </a:r>
              </a:p>
              <a:p>
                <a:pPr lvl="0" algn="ctr">
                  <a:lnSpc>
                    <a:spcPct val="125000"/>
                  </a:lnSpc>
                </a:pPr>
                <a:r>
                  <a:rPr lang="es-CO" sz="2200" dirty="0" smtClean="0">
                    <a:solidFill>
                      <a:prstClr val="black"/>
                    </a:solidFill>
                  </a:rPr>
                  <a:t>la </a:t>
                </a:r>
                <a:r>
                  <a:rPr lang="es-CO" sz="2200" dirty="0" smtClean="0">
                    <a:solidFill>
                      <a:prstClr val="black"/>
                    </a:solidFill>
                    <a:latin typeface="+mj-lt"/>
                  </a:rPr>
                  <a:t>iglesia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0" y="1371600"/>
                <a:ext cx="9144000" cy="4788811"/>
              </a:xfrm>
              <a:prstGeom prst="rect">
                <a:avLst/>
              </a:prstGeom>
              <a:blipFill rotWithShape="1">
                <a:blip r:embed="rId4"/>
                <a:stretch>
                  <a:fillRect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98" y="4924425"/>
            <a:ext cx="21345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457200" y="2895600"/>
                <a:ext cx="8229600" cy="1066800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s-CO" sz="67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Conga hasta el </a:t>
                </a:r>
                <a:r>
                  <a:rPr lang="es-CO" sz="67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>inﬁnito</a:t>
                </a:r>
                <a: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  <a:t/>
                </a:r>
                <a:br>
                  <a:rPr lang="es-CO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dobe Garamond Pro Bold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27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7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2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95600"/>
                <a:ext cx="8229600" cy="1066800"/>
              </a:xfrm>
              <a:blipFill rotWithShape="1">
                <a:blip r:embed="rId3"/>
                <a:stretch>
                  <a:fillRect t="-32571" b="-9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0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457200" y="457200"/>
                <a:ext cx="8229600" cy="10668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</a:rPr>
                        <m:t>0!=1, 0+0=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1+1=1, </m:t>
                      </m:r>
                      <m:f>
                        <m:fPr>
                          <m:type m:val="lin"/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den>
                      </m:f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∞, 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=1, 0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 ∞</m:t>
                      </m:r>
                    </m:oMath>
                  </m:oMathPara>
                </a14:m>
                <a:endParaRPr lang="es-CO" sz="1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Garamond Pro Bold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6"/>
                </p:custDataLst>
              </p:nvPr>
            </p:nvSpPr>
            <p:spPr>
              <a:xfrm>
                <a:off x="457200" y="457200"/>
                <a:ext cx="8229600" cy="1066800"/>
              </a:xfrm>
              <a:blipFill rotWithShape="1">
                <a:blip r:embed="rId7"/>
                <a:stretch>
                  <a:fillRect t="-8000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>
            <p:custDataLst>
              <p:tags r:id="rId2"/>
            </p:custDataLst>
          </p:nvPr>
        </p:nvGrpSpPr>
        <p:grpSpPr>
          <a:xfrm>
            <a:off x="1752600" y="1371600"/>
            <a:ext cx="5638800" cy="4832093"/>
            <a:chOff x="1790700" y="1904999"/>
            <a:chExt cx="5638800" cy="4832093"/>
          </a:xfrm>
        </p:grpSpPr>
        <p:sp>
          <p:nvSpPr>
            <p:cNvPr id="7" name="TextBox 6"/>
            <p:cNvSpPr txBox="1"/>
            <p:nvPr>
              <p:custDataLst>
                <p:tags r:id="rId3"/>
              </p:custDataLst>
            </p:nvPr>
          </p:nvSpPr>
          <p:spPr>
            <a:xfrm>
              <a:off x="1790700" y="1904999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los numeritos,</a:t>
              </a:r>
            </a:p>
            <a:p>
              <a:pPr algn="ctr"/>
              <a:r>
                <a:rPr lang="es-ES" sz="1700" dirty="0">
                  <a:latin typeface="+mj-lt"/>
                </a:rPr>
                <a:t>ven goza tu conga</a:t>
              </a:r>
            </a:p>
            <a:p>
              <a:pPr algn="ctr"/>
              <a:r>
                <a:rPr lang="es-ES" sz="1700" dirty="0">
                  <a:latin typeface="+mj-lt"/>
                </a:rPr>
                <a:t>hasta el inﬁnito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admirado</a:t>
              </a:r>
            </a:p>
            <a:p>
              <a:pPr algn="ctr"/>
              <a:r>
                <a:rPr lang="es-ES" sz="1700" dirty="0"/>
                <a:t>hace un unito,</a:t>
              </a:r>
            </a:p>
            <a:p>
              <a:pPr algn="ctr"/>
              <a:r>
                <a:rPr lang="es-ES" sz="1700" dirty="0"/>
                <a:t>y cero más cero</a:t>
              </a:r>
            </a:p>
            <a:p>
              <a:pPr algn="ctr"/>
              <a:r>
                <a:rPr lang="es-ES" sz="1700" dirty="0"/>
                <a:t>es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más uno</a:t>
              </a:r>
            </a:p>
            <a:p>
              <a:pPr algn="ctr"/>
              <a:r>
                <a:rPr lang="es-ES" sz="1700" dirty="0"/>
                <a:t>unen un buen rito,</a:t>
              </a:r>
            </a:p>
            <a:p>
              <a:pPr algn="ctr"/>
              <a:r>
                <a:rPr lang="es-ES" sz="1700" dirty="0"/>
                <a:t>y el cero entre uno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en potencia</a:t>
              </a:r>
            </a:p>
            <a:p>
              <a:pPr algn="ctr"/>
              <a:r>
                <a:rPr lang="es-ES" sz="1700" dirty="0"/>
                <a:t>logra el mismo hito,</a:t>
              </a:r>
            </a:p>
            <a:p>
              <a:pPr algn="ctr"/>
              <a:r>
                <a:rPr lang="es-ES" sz="1700" dirty="0"/>
                <a:t>y torsión de nada</a:t>
              </a:r>
            </a:p>
            <a:p>
              <a:pPr algn="ctr"/>
              <a:r>
                <a:rPr lang="es-ES" sz="1700" dirty="0"/>
                <a:t>llega al inﬁnito.</a:t>
              </a:r>
            </a:p>
          </p:txBody>
        </p:sp>
        <p:sp>
          <p:nvSpPr>
            <p:cNvPr id="8" name="TextBox 7"/>
            <p:cNvSpPr txBox="1"/>
            <p:nvPr>
              <p:custDataLst>
                <p:tags r:id="rId4"/>
              </p:custDataLst>
            </p:nvPr>
          </p:nvSpPr>
          <p:spPr>
            <a:xfrm>
              <a:off x="4686300" y="1905000"/>
              <a:ext cx="27432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Esta es la conga</a:t>
              </a:r>
            </a:p>
            <a:p>
              <a:pPr algn="ctr"/>
              <a:r>
                <a:rPr lang="es-ES" sz="1700" dirty="0">
                  <a:latin typeface="+mj-lt"/>
                </a:rPr>
                <a:t>únete al trencito,</a:t>
              </a:r>
            </a:p>
            <a:p>
              <a:pPr algn="ctr"/>
              <a:r>
                <a:rPr lang="es-ES" sz="1700" dirty="0">
                  <a:latin typeface="+mj-lt"/>
                </a:rPr>
                <a:t>ven goza la conga</a:t>
              </a:r>
            </a:p>
            <a:p>
              <a:pPr algn="ctr"/>
              <a:r>
                <a:rPr lang="es-ES" sz="1700" dirty="0">
                  <a:latin typeface="+mj-lt"/>
                </a:rPr>
                <a:t>de tres numeritos</a:t>
              </a:r>
              <a:r>
                <a:rPr lang="es-ES" sz="1700" dirty="0" smtClean="0">
                  <a:latin typeface="+mj-lt"/>
                </a:rPr>
                <a:t>.</a:t>
              </a:r>
              <a:endParaRPr lang="es-ES" sz="1700" dirty="0">
                <a:latin typeface="+mj-lt"/>
              </a:endParaRP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cero animado</a:t>
              </a:r>
            </a:p>
            <a:p>
              <a:pPr algn="ctr"/>
              <a:r>
                <a:rPr lang="es-ES" sz="1700" dirty="0"/>
                <a:t>es uno bonito,</a:t>
              </a:r>
            </a:p>
            <a:p>
              <a:pPr algn="ctr"/>
              <a:r>
                <a:rPr lang="es-ES" sz="1700" dirty="0"/>
                <a:t>y cero con cero</a:t>
              </a:r>
            </a:p>
            <a:p>
              <a:pPr algn="ctr"/>
              <a:r>
                <a:rPr lang="es-ES" sz="1700" dirty="0"/>
                <a:t>da todo, todito.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uno con uno</a:t>
              </a:r>
            </a:p>
            <a:p>
              <a:pPr algn="ctr"/>
              <a:r>
                <a:rPr lang="es-ES" sz="1700" dirty="0"/>
                <a:t>oh verso unidito,</a:t>
              </a:r>
            </a:p>
            <a:p>
              <a:pPr algn="ctr"/>
              <a:r>
                <a:rPr lang="es-ES" sz="1700" dirty="0"/>
                <a:t>y círculo abajo</a:t>
              </a:r>
            </a:p>
            <a:p>
              <a:pPr algn="ctr"/>
              <a:r>
                <a:rPr lang="es-ES" sz="1700" dirty="0"/>
                <a:t>dota el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dirty="0"/>
                <a:t>El halito arriba</a:t>
              </a:r>
            </a:p>
            <a:p>
              <a:pPr algn="ctr"/>
              <a:r>
                <a:rPr lang="es-ES" sz="1700" dirty="0"/>
                <a:t>conﬁrma al santito,</a:t>
              </a:r>
            </a:p>
            <a:p>
              <a:pPr algn="ctr"/>
              <a:r>
                <a:rPr lang="es-ES" sz="1700" dirty="0"/>
                <a:t>y cero trenzado</a:t>
              </a:r>
            </a:p>
            <a:p>
              <a:pPr algn="ctr"/>
              <a:r>
                <a:rPr lang="es-ES" sz="1700" dirty="0"/>
                <a:t>es todo, todito.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1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752600" y="733425"/>
            <a:ext cx="5638800" cy="5832366"/>
            <a:chOff x="1790700" y="1904999"/>
            <a:chExt cx="5638800" cy="5832366"/>
          </a:xfrm>
        </p:grpSpPr>
        <p:sp>
          <p:nvSpPr>
            <p:cNvPr id="3" name="TextBox 2"/>
            <p:cNvSpPr txBox="1"/>
            <p:nvPr>
              <p:custDataLst>
                <p:tags r:id="rId3"/>
              </p:custDataLst>
            </p:nvPr>
          </p:nvSpPr>
          <p:spPr>
            <a:xfrm>
              <a:off x="1790700" y="1904999"/>
              <a:ext cx="2743200" cy="583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 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 smtClean="0"/>
                <a:t>llegas </a:t>
              </a:r>
              <a:r>
                <a:rPr lang="es-ES" sz="1700" dirty="0"/>
                <a:t>a poquito,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vences todo mito,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siempre unidito,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por ser inﬁnito.</a:t>
              </a:r>
            </a:p>
            <a:p>
              <a:pPr algn="ctr"/>
              <a:endParaRPr lang="es-ES" sz="1200" dirty="0"/>
            </a:p>
            <a:p>
              <a:pPr algn="ctr"/>
              <a:r>
                <a:rPr lang="es-ES" sz="1700" b="1" dirty="0">
                  <a:latin typeface="+mj-lt"/>
                </a:rPr>
                <a:t>El cero clave es</a:t>
              </a:r>
            </a:p>
            <a:p>
              <a:pPr algn="ctr"/>
              <a:r>
                <a:rPr lang="es-ES" sz="1700" dirty="0"/>
                <a:t>siempre abajito,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cero da poder</a:t>
              </a:r>
            </a:p>
            <a:p>
              <a:pPr algn="ctr"/>
              <a:r>
                <a:rPr lang="es-ES" sz="1700" dirty="0"/>
                <a:t>logras tu nidito,</a:t>
              </a:r>
            </a:p>
            <a:p>
              <a:pPr algn="ctr"/>
              <a:r>
                <a:rPr lang="es-ES" sz="1700" b="1" dirty="0">
                  <a:latin typeface="+mj-lt"/>
                </a:rPr>
                <a:t>el uno es como es</a:t>
              </a:r>
            </a:p>
            <a:p>
              <a:pPr algn="ctr"/>
              <a:r>
                <a:rPr lang="es-ES" sz="1700" dirty="0"/>
                <a:t>más que angelito,</a:t>
              </a:r>
            </a:p>
            <a:p>
              <a:pPr algn="ctr"/>
              <a:r>
                <a:rPr lang="es-ES" sz="1700" dirty="0">
                  <a:latin typeface="+mj-lt"/>
                </a:rPr>
                <a:t>el uno sana bien</a:t>
              </a:r>
            </a:p>
            <a:p>
              <a:pPr algn="ctr"/>
              <a:r>
                <a:rPr lang="es-ES" sz="1700" dirty="0"/>
                <a:t>es todo, todito</a:t>
              </a:r>
              <a:r>
                <a:rPr lang="es-ES" sz="1700" dirty="0" smtClean="0"/>
                <a:t>.</a:t>
              </a:r>
            </a:p>
            <a:p>
              <a:pPr algn="ctr"/>
              <a:endParaRPr lang="es-ES" sz="1600" dirty="0"/>
            </a:p>
          </p:txBody>
        </p:sp>
        <p:sp>
          <p:nvSpPr>
            <p:cNvPr id="4" name="TextBox 3"/>
            <p:cNvSpPr txBox="1"/>
            <p:nvPr>
              <p:custDataLst>
                <p:tags r:id="rId4"/>
              </p:custDataLst>
            </p:nvPr>
          </p:nvSpPr>
          <p:spPr>
            <a:xfrm>
              <a:off x="4686300" y="1927745"/>
              <a:ext cx="2743200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700" dirty="0" smtClean="0">
                  <a:latin typeface="+mj-lt"/>
                </a:rPr>
                <a:t>Al </a:t>
              </a:r>
              <a:r>
                <a:rPr lang="es-ES" sz="1700" dirty="0">
                  <a:latin typeface="+mj-lt"/>
                </a:rPr>
                <a:t>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 smtClean="0"/>
                <a:t>Puente de paz</a:t>
              </a:r>
              <a:endParaRPr lang="es-ES" sz="1700" i="1" dirty="0"/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Otra vez...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dirty="0">
                  <a:latin typeface="+mj-lt"/>
                </a:rPr>
                <a:t>Al cero es,</a:t>
              </a:r>
            </a:p>
            <a:p>
              <a:pPr algn="ctr"/>
              <a:r>
                <a:rPr lang="es-ES" sz="1700" dirty="0">
                  <a:latin typeface="+mj-lt"/>
                </a:rPr>
                <a:t>al uno ves,</a:t>
              </a:r>
            </a:p>
            <a:p>
              <a:pPr algn="ctr"/>
              <a:r>
                <a:rPr lang="es-ES" sz="1700" dirty="0">
                  <a:latin typeface="+mj-lt"/>
                </a:rPr>
                <a:t>y al inﬁnito.</a:t>
              </a:r>
            </a:p>
            <a:p>
              <a:pPr algn="ctr"/>
              <a:endParaRPr lang="es-ES" sz="1200" dirty="0">
                <a:latin typeface="+mj-lt"/>
              </a:endParaRPr>
            </a:p>
            <a:p>
              <a:pPr algn="ctr"/>
              <a:r>
                <a:rPr lang="es-ES" sz="1700" i="1" dirty="0"/>
                <a:t>¡Ay que rico!</a:t>
              </a:r>
            </a:p>
            <a:p>
              <a:pPr algn="ctr"/>
              <a:endParaRPr lang="es-ES" sz="1600" dirty="0">
                <a:latin typeface="+mj-lt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330" y="5309556"/>
            <a:ext cx="331297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27432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609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>
            <p:custDataLst>
              <p:tags r:id="rId1"/>
            </p:custDataLst>
          </p:nvPr>
        </p:nvGrpSpPr>
        <p:grpSpPr>
          <a:xfrm>
            <a:off x="1524000" y="1040922"/>
            <a:ext cx="6210300" cy="4909036"/>
            <a:chOff x="1524000" y="1295400"/>
            <a:chExt cx="6210300" cy="4909036"/>
          </a:xfrm>
        </p:grpSpPr>
        <p:sp>
          <p:nvSpPr>
            <p:cNvPr id="2" name="TextBox 1"/>
            <p:cNvSpPr txBox="1"/>
            <p:nvPr>
              <p:custDataLst>
                <p:tags r:id="rId2"/>
              </p:custDataLst>
            </p:nvPr>
          </p:nvSpPr>
          <p:spPr>
            <a:xfrm>
              <a:off x="1524000" y="1295400"/>
              <a:ext cx="293370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latin typeface="+mj-lt"/>
                </a:rPr>
                <a:t>Seis, cero, nueve, mi canción</a:t>
              </a:r>
            </a:p>
            <a:p>
              <a:r>
                <a:rPr lang="es-ES" sz="1700" dirty="0">
                  <a:latin typeface="+mj-lt"/>
                </a:rPr>
                <a:t>números que hablan del amor,</a:t>
              </a:r>
            </a:p>
            <a:p>
              <a:r>
                <a:rPr lang="es-ES" sz="1700" dirty="0">
                  <a:latin typeface="+mj-lt"/>
                </a:rPr>
                <a:t>seis, cero, nueve, un pregón</a:t>
              </a:r>
            </a:p>
            <a:p>
              <a:r>
                <a:rPr lang="es-ES" sz="1700" dirty="0">
                  <a:latin typeface="+mj-lt"/>
                </a:rPr>
                <a:t>símbolos para el corazón</a:t>
              </a:r>
              <a:r>
                <a:rPr lang="es-ES" sz="1700" dirty="0" smtClean="0">
                  <a:latin typeface="+mj-lt"/>
                </a:rPr>
                <a:t>.</a:t>
              </a:r>
            </a:p>
            <a:p>
              <a:endParaRPr lang="en-US" sz="1200" dirty="0"/>
            </a:p>
            <a:p>
              <a:r>
                <a:rPr lang="es-ES" sz="1700" dirty="0"/>
                <a:t>De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en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con rotación adentro,</a:t>
              </a:r>
              <a:br>
                <a:rPr lang="es-ES" sz="1700" dirty="0"/>
              </a:br>
              <a:r>
                <a:rPr lang="es-ES" sz="1700" dirty="0"/>
                <a:t>de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en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me convertí en lamento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700" dirty="0" smtClean="0"/>
                <a:t/>
              </a:r>
              <a:br>
                <a:rPr lang="es-ES" sz="1700" dirty="0" smtClean="0"/>
              </a:br>
              <a:r>
                <a:rPr lang="es-ES" sz="1700" dirty="0" smtClean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con sutiles razones,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en egoístas divisiones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/>
              </a:r>
              <a:br>
                <a:rPr lang="es-ES" sz="1200" dirty="0"/>
              </a:br>
              <a:r>
                <a:rPr lang="es-ES" sz="1700" dirty="0" smtClean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creyendo ser gran cosa,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en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sólo espina de la rosa.</a:t>
              </a:r>
              <a:endParaRPr lang="en-US" sz="1700" dirty="0"/>
            </a:p>
          </p:txBody>
        </p:sp>
        <p:sp>
          <p:nvSpPr>
            <p:cNvPr id="4" name="TextBox 3"/>
            <p:cNvSpPr txBox="1"/>
            <p:nvPr>
              <p:custDataLst>
                <p:tags r:id="rId3"/>
              </p:custDataLst>
            </p:nvPr>
          </p:nvSpPr>
          <p:spPr>
            <a:xfrm>
              <a:off x="4800600" y="1295400"/>
              <a:ext cx="2933700" cy="490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700" dirty="0">
                  <a:latin typeface="+mj-lt"/>
                </a:rPr>
                <a:t>Seis, cero, nueve, mi canción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números que hablan del amor,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seis, cero, nueve, un pregón</a:t>
              </a:r>
              <a:br>
                <a:rPr lang="es-ES" sz="1700" dirty="0">
                  <a:latin typeface="+mj-lt"/>
                </a:rPr>
              </a:br>
              <a:r>
                <a:rPr lang="es-ES" sz="1700" dirty="0">
                  <a:latin typeface="+mj-lt"/>
                </a:rPr>
                <a:t>símbolos para el corazón</a:t>
              </a:r>
              <a:r>
                <a:rPr lang="es-ES" sz="1700" dirty="0" smtClean="0">
                  <a:latin typeface="+mj-lt"/>
                </a:rPr>
                <a:t>.</a:t>
              </a:r>
            </a:p>
            <a:p>
              <a:endParaRPr lang="en-US" sz="1200" dirty="0"/>
            </a:p>
            <a:p>
              <a:r>
                <a:rPr lang="es-ES" sz="1700" dirty="0"/>
                <a:t>Del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al </a:t>
              </a:r>
              <a:r>
                <a:rPr lang="es-ES" sz="1700" dirty="0">
                  <a:latin typeface="+mj-lt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le bajé velocidad,</a:t>
              </a:r>
              <a:br>
                <a:rPr lang="es-ES" sz="1700" dirty="0"/>
              </a:br>
              <a:r>
                <a:rPr lang="es-ES" sz="1700" dirty="0"/>
                <a:t>del </a:t>
              </a:r>
              <a:r>
                <a:rPr lang="es-ES" sz="1700" dirty="0">
                  <a:latin typeface="+mj-lt"/>
                </a:rPr>
                <a:t>seis</a:t>
              </a:r>
              <a:r>
                <a:rPr lang="es-ES" sz="1700" dirty="0"/>
                <a:t> al </a:t>
              </a:r>
              <a:r>
                <a:rPr lang="es-ES" sz="1700" dirty="0" smtClean="0">
                  <a:latin typeface="+mj-lt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ya no fue tempestad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recibí el perdón,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escuché la voz</a:t>
              </a:r>
              <a:r>
                <a:rPr lang="es-ES" sz="1700" dirty="0" smtClean="0"/>
                <a:t>.</a:t>
              </a:r>
            </a:p>
            <a:p>
              <a:r>
                <a:rPr lang="es-ES" sz="1200" dirty="0"/>
                <a:t> </a:t>
              </a:r>
              <a:r>
                <a:rPr lang="es-ES" sz="1200" dirty="0" smtClean="0"/>
                <a:t> 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supe de la paz,</a:t>
              </a:r>
              <a:br>
                <a:rPr lang="es-ES" sz="1700" dirty="0"/>
              </a:br>
              <a:r>
                <a:rPr lang="es-ES" sz="1700" dirty="0">
                  <a:solidFill>
                    <a:prstClr val="black"/>
                  </a:solidFill>
                </a:rPr>
                <a:t>del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seis</a:t>
              </a:r>
              <a:r>
                <a:rPr lang="es-ES" sz="1700" dirty="0">
                  <a:solidFill>
                    <a:prstClr val="black"/>
                  </a:solidFill>
                </a:rPr>
                <a:t> al </a:t>
              </a:r>
              <a:r>
                <a:rPr lang="es-ES" sz="1700" dirty="0">
                  <a:solidFill>
                    <a:prstClr val="black"/>
                  </a:solidFill>
                  <a:latin typeface="Adobe Garamond Pro Bold"/>
                </a:rPr>
                <a:t>cero</a:t>
              </a:r>
              <a:r>
                <a:rPr lang="es-ES" sz="1700" dirty="0"/>
                <a:t/>
              </a:r>
              <a:br>
                <a:rPr lang="es-ES" sz="1700" dirty="0"/>
              </a:br>
              <a:r>
                <a:rPr lang="es-ES" sz="1700" dirty="0"/>
                <a:t>se fue la soledad.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15240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números que hablan del amor,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seis, cero, nueve, un pregón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se volteó el espiral,</a:t>
            </a:r>
            <a:br>
              <a:rPr lang="es-ES" sz="1700" dirty="0"/>
            </a:br>
            <a:r>
              <a:rPr lang="es-ES" sz="1700" dirty="0"/>
              <a:t>del </a:t>
            </a:r>
            <a:r>
              <a:rPr lang="es-ES" sz="1700" dirty="0">
                <a:latin typeface="+mj-lt"/>
              </a:rPr>
              <a:t>cero</a:t>
            </a:r>
            <a:r>
              <a:rPr lang="es-ES" sz="1700" dirty="0"/>
              <a:t> al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atreví a amar.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intenté oración,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quise ser reparador.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el inﬁnito fluyó,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cero</a:t>
            </a:r>
            <a:r>
              <a:rPr lang="es-ES" sz="1700" dirty="0">
                <a:solidFill>
                  <a:prstClr val="black"/>
                </a:solidFill>
              </a:rPr>
              <a:t> al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a veces no fui yo.</a:t>
            </a:r>
            <a:endParaRPr lang="en-US" sz="1700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4800600" y="1039713"/>
            <a:ext cx="2933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>
                <a:latin typeface="+mj-lt"/>
              </a:rPr>
              <a:t>Seis, cero, nueve, mi canción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números que hablan del amor,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seis, cero, nueve, un pregón</a:t>
            </a:r>
            <a:br>
              <a:rPr lang="es-ES" sz="1700" dirty="0">
                <a:latin typeface="+mj-lt"/>
              </a:rPr>
            </a:br>
            <a:r>
              <a:rPr lang="es-ES" sz="1700" dirty="0">
                <a:latin typeface="+mj-lt"/>
              </a:rPr>
              <a:t>símbolos para el corazón</a:t>
            </a:r>
            <a:r>
              <a:rPr lang="es-ES" sz="1700" dirty="0" smtClean="0">
                <a:latin typeface="+mj-lt"/>
              </a:rPr>
              <a:t>.</a:t>
            </a:r>
          </a:p>
          <a:p>
            <a:endParaRPr lang="en-US" sz="1200" dirty="0"/>
          </a:p>
          <a:p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me convierto en mies,</a:t>
            </a:r>
            <a:br>
              <a:rPr lang="es-ES" sz="1700" dirty="0"/>
            </a:br>
            <a:r>
              <a:rPr lang="es-ES" sz="1700" dirty="0"/>
              <a:t>de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> en </a:t>
            </a:r>
            <a:r>
              <a:rPr lang="es-ES" sz="1700" dirty="0">
                <a:latin typeface="+mj-lt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más cerca de si ser.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venciendo oscuridad,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creciendo en realidad.</a:t>
            </a:r>
            <a:br>
              <a:rPr lang="es-ES" sz="1700" dirty="0"/>
            </a:br>
            <a:r>
              <a:rPr lang="es-ES" sz="1200" dirty="0" smtClean="0"/>
              <a:t>  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deseo ya vivir,</a:t>
            </a:r>
            <a:br>
              <a:rPr lang="es-ES" sz="1700" dirty="0"/>
            </a:br>
            <a:r>
              <a:rPr lang="es-ES" sz="1700" dirty="0">
                <a:solidFill>
                  <a:prstClr val="black"/>
                </a:solidFill>
              </a:rPr>
              <a:t>de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>
                <a:solidFill>
                  <a:prstClr val="black"/>
                </a:solidFill>
              </a:rPr>
              <a:t> en </a:t>
            </a:r>
            <a:r>
              <a:rPr lang="es-ES" sz="1700" dirty="0">
                <a:solidFill>
                  <a:prstClr val="black"/>
                </a:solidFill>
                <a:latin typeface="Adobe Garamond Pro Bold"/>
              </a:rPr>
              <a:t>nueve</a:t>
            </a:r>
            <a:r>
              <a:rPr lang="es-ES" sz="1700" dirty="0"/>
              <a:t/>
            </a:r>
            <a:br>
              <a:rPr lang="es-ES" sz="1700" dirty="0"/>
            </a:br>
            <a:r>
              <a:rPr lang="es-ES" sz="1700" dirty="0"/>
              <a:t>la gloria del morir.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57750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>
            <p:custDataLst>
              <p:tags r:id="rId1"/>
            </p:custDataLst>
          </p:nvPr>
        </p:nvGrpSpPr>
        <p:grpSpPr>
          <a:xfrm>
            <a:off x="971550" y="790575"/>
            <a:ext cx="7162800" cy="5230368"/>
            <a:chOff x="1321095" y="1143000"/>
            <a:chExt cx="6440828" cy="4572000"/>
          </a:xfr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095" y="1143000"/>
              <a:ext cx="3048000" cy="4572000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3923" y="1143000"/>
              <a:ext cx="3048000" cy="457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4885426" y="6324600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Animaciones por </a:t>
            </a:r>
            <a:r>
              <a:rPr lang="es-CO" sz="1600" dirty="0" err="1" smtClean="0"/>
              <a:t>Mahesh</a:t>
            </a:r>
            <a:r>
              <a:rPr lang="es-CO" sz="1600" dirty="0" smtClean="0"/>
              <a:t> L. </a:t>
            </a:r>
            <a:r>
              <a:rPr lang="es-CO" sz="1600" dirty="0" err="1" smtClean="0"/>
              <a:t>Maskey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4480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0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Un juego de niños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82" y="2374904"/>
            <a:ext cx="4023360" cy="590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04" y="1281678"/>
            <a:ext cx="4023360" cy="66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3352800"/>
            <a:ext cx="3968496" cy="5053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latin typeface="Cambria" pitchFamily="18" charset="0"/>
                  </a:rPr>
                  <a:t>					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𝑞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-1" y="2362200"/>
                <a:ext cx="9144000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Connector 6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017016" y="3977640"/>
            <a:ext cx="109728" cy="10972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3994324" y="3977640"/>
            <a:ext cx="109728" cy="10972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007651" y="3977640"/>
            <a:ext cx="109728" cy="10972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971936" y="3977640"/>
            <a:ext cx="109728" cy="109728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8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4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94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8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2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43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F253A1-B7E4-4851-B953-C5E1AEFBF676}&quot;/&gt;&lt;isInvalidForFieldText val=&quot;0&quot;/&gt;&lt;Image&gt;&lt;filename val=&quot;C:\Users\cepuente\AppData\Local\Temp\CP188442156384Session\CPTrustFolder188442156430\PPTImport1884136727279\data\asimages\{55F253A1-B7E4-4851-B953-C5E1AEFBF676}_13.png&quot;/&gt;&lt;left val=&quot;488&quot;/&gt;&lt;top val=&quot;298&quot;/&gt;&lt;width val=&quot;53&quot;/&gt;&lt;height val=&quot;2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7CF443-6FF7-4E38-BDF7-A0CD0B9C9F0E}&quot;/&gt;&lt;isInvalidForFieldText val=&quot;0&quot;/&gt;&lt;Image&gt;&lt;filename val=&quot;C:\Users\cepuente\AppData\Local\Temp\CP188442156384Session\CPTrustFolder188442156430\PPTImport1884136727279\data\asimages\{137CF443-6FF7-4E38-BDF7-A0CD0B9C9F0E}_13.png&quot;/&gt;&lt;left val=&quot;592&quot;/&gt;&lt;top val=&quot;362&quot;/&gt;&lt;width val=&quot;53&quot;/&gt;&lt;height val=&quot;28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092BC99-8DFC-4891-B4F0-50C25D1B859F}&quot;/&gt;&lt;isInvalidForFieldText val=&quot;0&quot;/&gt;&lt;Image&gt;&lt;filename val=&quot;C:\Users\cepuente\AppData\Local\Temp\CP188442156384Session\CPTrustFolder188442156430\PPTImport1884136727279\data\asimages\{7092BC99-8DFC-4891-B4F0-50C25D1B859F}_14.png&quot;/&gt;&lt;left val=&quot;24&quot;/&gt;&lt;top val=&quot;472&quot;/&gt;&lt;width val=&quot;913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6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1AC794B-53C8-4B6F-B78D-A1D05C7F1E0C}&quot;/&gt;&lt;isInvalidForFieldText val=&quot;0&quot;/&gt;&lt;Image&gt;&lt;filename val=&quot;C:\Users\cepuente\AppData\Local\Temp\CP188442156384Session\CPTrustFolder188442156430\PPTImport1884136727279\data\asimages\{91AC794B-53C8-4B6F-B78D-A1D05C7F1E0C}_14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90FA18C4-1805-4CB9-AAA5-4A88246F21A9}&quot;/&gt;&lt;isInvalidForFieldText val=&quot;0&quot;/&gt;&lt;Image&gt;&lt;filename val=&quot;C:\Users\cepuente\AppData\Local\Temp\CP188442156384Session\CPTrustFolder188442156430\PPTImport1884136727279\data\asimages\{90FA18C4-1805-4CB9-AAA5-4A88246F21A9}.png&quot;/&gt;&lt;left val=&quot;64&quot;/&gt;&lt;top val=&quot;387&quot;/&gt;&lt;width val=&quot;153&quot;/&gt;&lt;height val=&quot;43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3012F5C-C8B4-4E27-A05F-9166BC52C599}&quot;/&gt;&lt;isInvalidForFieldText val=&quot;0&quot;/&gt;&lt;Image&gt;&lt;filename val=&quot;C:\Users\cepuente\AppData\Local\Temp\CP188442156384Session\CPTrustFolder188442156430\PPTImport1884136727279\data\asimages\{D3012F5C-C8B4-4E27-A05F-9166BC52C599}_14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F394600B-8F23-4D16-A1F6-E89CEAA9C770}&quot;/&gt;&lt;isInvalidForFieldText val=&quot;0&quot;/&gt;&lt;Image&gt;&lt;filename val=&quot;C:\Users\cepuente\AppData\Local\Temp\CP188442156384Session\CPTrustFolder188442156430\PPTImport1884136727279\data\asimages\{F394600B-8F23-4D16-A1F6-E89CEAA9C770}.png&quot;/&gt;&lt;left val=&quot;736&quot;/&gt;&lt;top val=&quot;387&quot;/&gt;&lt;width val=&quot;129&quot;/&gt;&lt;height val=&quot;4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141332D-0584-4952-817F-E7487491278C}&quot;/&gt;&lt;isInvalidForFieldText val=&quot;0&quot;/&gt;&lt;Image&gt;&lt;filename val=&quot;C:\Users\cepuente\AppData\Local\Temp\CP188442156384Session\CPTrustFolder188442156430\PPTImport1884136727279\data\asimages\{6141332D-0584-4952-817F-E7487491278C}_14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7C72725-1324-4B08-852D-BEAA40342F69}&quot;/&gt;&lt;isInvalidForFieldText val=&quot;0&quot;/&gt;&lt;Image&gt;&lt;filename val=&quot;C:\Users\cepuente\AppData\Local\Temp\CP188442156384Session\CPTrustFolder188442156430\PPTImport1884136727279\data\asimages\{C7C72725-1324-4B08-852D-BEAA40342F69}_15.png&quot;/&gt;&lt;left val=&quot;24&quot;/&gt;&lt;top val=&quot;472&quot;/&gt;&lt;width val=&quot;913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57&quot;/&gt;&lt;lineCharCount val=&quot;47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C84E805-EC32-46BD-B834-038588D6329D}&quot;/&gt;&lt;isInvalidForFieldText val=&quot;0&quot;/&gt;&lt;Image&gt;&lt;filename val=&quot;C:\Users\cepuente\AppData\Local\Temp\CP188442156384Session\CPTrustFolder188442156430\PPTImport1884136727279\data\asimages\{FC84E805-EC32-46BD-B834-038588D6329D}_15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393CD488-5A51-4369-A5CB-797EA5C47680}&quot;/&gt;&lt;isInvalidForFieldText val=&quot;0&quot;/&gt;&lt;Image&gt;&lt;filename val=&quot;C:\Users\cepuente\AppData\Local\Temp\CP188442156384Session\CPTrustFolder188442156430\PPTImport1884136727279\data\asimages\{393CD488-5A51-4369-A5CB-797EA5C47680}.png&quot;/&gt;&lt;left val=&quot;64&quot;/&gt;&lt;top val=&quot;387&quot;/&gt;&lt;width val=&quot;153&quot;/&gt;&lt;height val=&quot;43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98C83D-A23A-4EBD-93D9-4C9D82C39965}&quot;/&gt;&lt;isInvalidForFieldText val=&quot;0&quot;/&gt;&lt;Image&gt;&lt;filename val=&quot;C:\Users\cepuente\AppData\Local\Temp\CP188442156384Session\CPTrustFolder188442156430\PPTImport1884136727279\data\asimages\{AD98C83D-A23A-4EBD-93D9-4C9D82C39965}_15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D4BDCB0-504E-4EDD-9188-956C731B4F1F}&quot;/&gt;&lt;isInvalidForFieldText val=&quot;0&quot;/&gt;&lt;Image&gt;&lt;filename val=&quot;C:\Users\cepuente\AppData\Local\Temp\CP188442156384Session\CPTrustFolder188442156430\PPTImport1884136727279\data\asimages\{6D4BDCB0-504E-4EDD-9188-956C731B4F1F}.png&quot;/&gt;&lt;left val=&quot;736&quot;/&gt;&lt;top val=&quot;387&quot;/&gt;&lt;width val=&quot;129&quot;/&gt;&lt;height val=&quot;4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BAD0CE-F52E-48F4-BEA9-8DE9E10401C7}&quot;/&gt;&lt;isInvalidForFieldText val=&quot;0&quot;/&gt;&lt;Image&gt;&lt;filename val=&quot;C:\Users\cepuente\AppData\Local\Temp\CP188442156384Session\CPTrustFolder188442156430\PPTImport1884136727279\data\asimages\{9EBAD0CE-F52E-48F4-BEA9-8DE9E10401C7}_15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16FF993-67A6-4D36-BF39-9521364C8903}&quot;/&gt;&lt;isInvalidForFieldText val=&quot;0&quot;/&gt;&lt;Image&gt;&lt;filename val=&quot;C:\Users\cepuente\AppData\Local\Temp\CP188442156384Session\CPTrustFolder188442156430\PPTImport1884136727279\data\asimages\{616FF993-67A6-4D36-BF39-9521364C8903}_16.png&quot;/&gt;&lt;left val=&quot;24&quot;/&gt;&lt;top val=&quot;472&quot;/&gt;&lt;width val=&quot;913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48&quot;/&gt;&lt;lineCharCount val=&quot;33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D08515B-20D7-4B8F-BD0E-24C81158D6F6}&quot;/&gt;&lt;isInvalidForFieldText val=&quot;0&quot;/&gt;&lt;Image&gt;&lt;filename val=&quot;C:\Users\cepuente\AppData\Local\Temp\CP188442156384Session\CPTrustFolder188442156430\PPTImport1884136727279\data\asimages\{AD08515B-20D7-4B8F-BD0E-24C81158D6F6}_16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D5712FB9-7F61-4481-A2B9-298CD9AF93B3}&quot;/&gt;&lt;isInvalidForFieldText val=&quot;0&quot;/&gt;&lt;Image&gt;&lt;filename val=&quot;C:\Users\cepuente\AppData\Local\Temp\CP188442156384Session\CPTrustFolder188442156430\PPTImport1884136727279\data\asimages\{D5712FB9-7F61-4481-A2B9-298CD9AF93B3}.png&quot;/&gt;&lt;left val=&quot;64&quot;/&gt;&lt;top val=&quot;387&quot;/&gt;&lt;width val=&quot;153&quot;/&gt;&lt;height val=&quot;43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9CBFC29-EBBE-4175-B2B1-E8095EF7273F}&quot;/&gt;&lt;isInvalidForFieldText val=&quot;0&quot;/&gt;&lt;Image&gt;&lt;filename val=&quot;C:\Users\cepuente\AppData\Local\Temp\CP188442156384Session\CPTrustFolder188442156430\PPTImport1884136727279\data\asimages\{E9CBFC29-EBBE-4175-B2B1-E8095EF7273F}_16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3908F0B-A974-4EB4-BD4C-34B89D37A814}&quot;/&gt;&lt;isInvalidForFieldText val=&quot;0&quot;/&gt;&lt;Image&gt;&lt;filename val=&quot;C:\Users\cepuente\AppData\Local\Temp\CP188442156384Session\CPTrustFolder188442156430\PPTImport1884136727279\data\asimages\{23908F0B-A974-4EB4-BD4C-34B89D37A814}.png&quot;/&gt;&lt;left val=&quot;736&quot;/&gt;&lt;top val=&quot;387&quot;/&gt;&lt;width val=&quot;129&quot;/&gt;&lt;height val=&quot;4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1C0554-03A9-487D-B4A1-852738375D31}&quot;/&gt;&lt;isInvalidForFieldText val=&quot;0&quot;/&gt;&lt;Image&gt;&lt;filename val=&quot;C:\Users\cepuente\AppData\Local\Temp\CP188442156384Session\CPTrustFolder188442156430\PPTImport1884136727279\data\asimages\{341C0554-03A9-487D-B4A1-852738375D31}_1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CA3D18-0B2C-4507-979E-EC4A44B068F5}&quot;/&gt;&lt;isInvalidForFieldText val=&quot;0&quot;/&gt;&lt;Image&gt;&lt;filename val=&quot;C:\Users\cepuente\AppData\Local\Temp\CP188442156384Session\CPTrustFolder188442156430\PPTImport1884136727279\data\asimages\{51CA3D18-0B2C-4507-979E-EC4A44B068F5}_1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D8EB5C3-76FA-4293-A40E-7997DDBEA51D}&quot;/&gt;&lt;isInvalidForFieldText val=&quot;0&quot;/&gt;&lt;Image&gt;&lt;filename val=&quot;C:\Users\cepuente\AppData\Local\Temp\CP188442156384Session\CPTrustFolder188442156430\PPTImport1884136727279\data\asimages\{DD8EB5C3-76FA-4293-A40E-7997DDBEA51D}_17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8F18D69-B484-41D8-B647-E3BE2D61E853}&quot;/&gt;&lt;isInvalidForFieldText val=&quot;0&quot;/&gt;&lt;Image&gt;&lt;filename val=&quot;C:\Users\cepuente\AppData\Local\Temp\CP188442156384Session\CPTrustFolder188442156430\PPTImport1884136727279\data\asimages\{C8F18D69-B484-41D8-B647-E3BE2D61E853}.png&quot;/&gt;&lt;left val=&quot;64&quot;/&gt;&lt;top val=&quot;387&quot;/&gt;&lt;width val=&quot;153&quot;/&gt;&lt;height val=&quot;43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73E38C6-4D4A-48BB-B4E0-29232A7AA567}&quot;/&gt;&lt;isInvalidForFieldText val=&quot;0&quot;/&gt;&lt;Image&gt;&lt;filename val=&quot;C:\Users\cepuente\AppData\Local\Temp\CP188442156384Session\CPTrustFolder188442156430\PPTImport1884136727279\data\asimages\{673E38C6-4D4A-48BB-B4E0-29232A7AA567}_17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584EE921-AC84-49AB-A31E-4355CD750F33}&quot;/&gt;&lt;isInvalidForFieldText val=&quot;0&quot;/&gt;&lt;Image&gt;&lt;filename val=&quot;C:\Users\cepuente\AppData\Local\Temp\CP188442156384Session\CPTrustFolder188442156430\PPTImport1884136727279\data\asimages\{584EE921-AC84-49AB-A31E-4355CD750F33}.png&quot;/&gt;&lt;left val=&quot;736&quot;/&gt;&lt;top val=&quot;387&quot;/&gt;&lt;width val=&quot;129&quot;/&gt;&lt;height val=&quot;4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487F858-F3D1-44C5-AB60-C4B322A741CD}&quot;/&gt;&lt;isInvalidForFieldText val=&quot;0&quot;/&gt;&lt;Image&gt;&lt;filename val=&quot;C:\Users\cepuente\AppData\Local\Temp\CP188442156384Session\CPTrustFolder188442156430\PPTImport1884136727279\data\asimages\{4487F858-F3D1-44C5-AB60-C4B322A741CD}_17.png&quot;/&gt;&lt;left val=&quot;24&quot;/&gt;&lt;top val=&quot;472&quot;/&gt;&lt;width val=&quot;913&quot;/&gt;&lt;height val=&quot;196&quot;/&gt;&lt;hasText val=&quot;1&quot;/&gt;&lt;/Image&gt;&lt;/ThreeDShapeInfo&gt;"/>
  <p:tag name="PRESENTER_SHAPETEXTINFO" val="&lt;ShapeTextInfo&gt;&lt;TableIndex row=&quot;-1&quot; col=&quot;-1&quot;&gt;&lt;linesCount val=&quot;4&quot;/&gt;&lt;lineCharCount val=&quot;57&quot;/&gt;&lt;lineCharCount val=&quot;48&quot;/&gt;&lt;lineCharCount val=&quot;34&quot;/&gt;&lt;lineCharCount val=&quot;23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0F1C5F-5BC9-488D-9DEC-49140D8FC125}&quot;/&gt;&lt;isInvalidForFieldText val=&quot;0&quot;/&gt;&lt;Image&gt;&lt;filename val=&quot;C:\Users\cepuente\AppData\Local\Temp\CP188442156384Session\CPTrustFolder188442156430\PPTImport1884136727279\data\asimages\{0B0F1C5F-5BC9-488D-9DEC-49140D8FC125}_18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17F33E1-1306-491F-ABD1-25703999FE18}&quot;/&gt;&lt;isInvalidForFieldText val=&quot;0&quot;/&gt;&lt;Image&gt;&lt;filename val=&quot;C:\Users\cepuente\AppData\Local\Temp\CP188442156384Session\CPTrustFolder188442156430\PPTImport1884136727279\data\asimages\{D17F33E1-1306-491F-ABD1-25703999FE18}_18.png&quot;/&gt;&lt;left val=&quot;18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C5EF5B60-8C03-4FA5-9A74-DD7AF440F7A2}&quot;/&gt;&lt;isInvalidForFieldText val=&quot;0&quot;/&gt;&lt;Image&gt;&lt;filename val=&quot;C:\Users\cepuente\AppData\Local\Temp\CP188442156384Session\CPTrustFolder188442156430\PPTImport1884136727279\data\asimages\{C5EF5B60-8C03-4FA5-9A74-DD7AF440F7A2}.png&quot;/&gt;&lt;left val=&quot;184&quot;/&gt;&lt;top val=&quot;256&quot;/&gt;&lt;width val=&quot;81&quot;/&gt;&lt;height val=&quot;4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C0E5851-6E2F-4CD3-BCF2-E02BF1FB74E1}&quot;/&gt;&lt;isInvalidForFieldText val=&quot;0&quot;/&gt;&lt;Image&gt;&lt;filename val=&quot;C:\Users\cepuente\AppData\Local\Temp\CP188442156384Session\CPTrustFolder188442156430\PPTImport1884136727279\data\asimages\{0C0E5851-6E2F-4CD3-BCF2-E02BF1FB74E1}_18.png&quot;/&gt;&lt;left val=&quot;70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C7117114-75ED-4F88-AE5A-FA01BCF5D607}&quot;/&gt;&lt;isInvalidForFieldText val=&quot;0&quot;/&gt;&lt;Image&gt;&lt;filename val=&quot;C:\Users\cepuente\AppData\Local\Temp\CP188442156384Session\CPTrustFolder188442156430\PPTImport1884136727279\data\asimages\{C7117114-75ED-4F88-AE5A-FA01BCF5D607}.png&quot;/&gt;&lt;left val=&quot;704&quot;/&gt;&lt;top val=&quot;256&quot;/&gt;&lt;width val=&quot;81&quot;/&gt;&lt;height val=&quot;4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61C9904-962E-4417-A3A6-7F342B150174}&quot;/&gt;&lt;isInvalidForFieldText val=&quot;0&quot;/&gt;&lt;Image&gt;&lt;filename val=&quot;C:\Users\cepuente\AppData\Local\Temp\CP188442156384Session\CPTrustFolder188442156430\PPTImport1884136727279\data\asimages\{861C9904-962E-4417-A3A6-7F342B150174}.png&quot;/&gt;&lt;left val=&quot;268&quot;/&gt;&lt;top val=&quot;250&quot;/&gt;&lt;width val=&quot;422&quot;/&gt;&lt;height val=&quot;64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9A4FE62-6C74-4C89-8071-485223401A4F}&quot;/&gt;&lt;isInvalidForFieldText val=&quot;0&quot;/&gt;&lt;Image&gt;&lt;filename val=&quot;C:\Users\cepuente\AppData\Local\Temp\CP188442156384Session\CPTrustFolder188442156430\PPTImport1884136727279\data\asimages\{49A4FE62-6C74-4C89-8071-485223401A4F}_18.png&quot;/&gt;&lt;left val=&quot;224&quot;/&gt;&lt;top val=&quot;260&quot;/&gt;&lt;width val=&quot;266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8ED97D98-F2D8-430A-87BA-4D2B742A2FD1}&quot;/&gt;&lt;isInvalidForFieldText val=&quot;0&quot;/&gt;&lt;Image&gt;&lt;filename val=&quot;C:\Users\cepuente\AppData\Local\Temp\CP188442156384Session\CPTrustFolder188442156430\PPTImport1884136727279\data\asimages\{8ED97D98-F2D8-430A-87BA-4D2B742A2FD1}.png&quot;/&gt;&lt;left val=&quot;224&quot;/&gt;&lt;top val=&quot;260&quot;/&gt;&lt;width val=&quot;266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B7D285D-6596-4C88-817E-EACFDA2EC2FA}&quot;/&gt;&lt;isInvalidForFieldText val=&quot;0&quot;/&gt;&lt;Image&gt;&lt;filename val=&quot;C:\Users\cepuente\AppData\Local\Temp\CP188442156384Session\CPTrustFolder188442156430\PPTImport1884136727279\data\asimages\{BB7D285D-6596-4C88-817E-EACFDA2EC2FA}_18.png&quot;/&gt;&lt;left val=&quot;463&quot;/&gt;&lt;top val=&quot;535&quot;/&gt;&lt;width val=&quot;3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4E8D7D2A-5072-4CF5-9A54-A0B7EEEA36C2}&quot;/&gt;&lt;isInvalidForFieldText val=&quot;0&quot;/&gt;&lt;Image&gt;&lt;filename val=&quot;C:\Users\cepuente\AppData\Local\Temp\CP188442156384Session\CPTrustFolder188442156430\PPTImport1884136727279\data\asimages\{4E8D7D2A-5072-4CF5-9A54-A0B7EEEA36C2}.png&quot;/&gt;&lt;left val=&quot;463&quot;/&gt;&lt;top val=&quot;535&quot;/&gt;&lt;width val=&quot;35&quot;/&gt;&lt;height val=&quot;59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FF2D2EA-39BA-4EA8-BB6F-28A992B21882}&quot;/&gt;&lt;isInvalidForFieldText val=&quot;0&quot;/&gt;&lt;Image&gt;&lt;filename val=&quot;C:\Users\cepuente\AppData\Local\Temp\CP188442156384Session\CPTrustFolder188442156430\PPTImport1884136727279\data\asimages\{8FF2D2EA-39BA-4EA8-BB6F-28A992B21882}_18.png&quot;/&gt;&lt;left val=&quot;492&quot;/&gt;&lt;top val=&quot;260&quot;/&gt;&lt;width val=&quot;261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43787F71-3944-47D7-9F39-331C3636D56C}&quot;/&gt;&lt;isInvalidForFieldText val=&quot;0&quot;/&gt;&lt;Image&gt;&lt;filename val=&quot;C:\Users\cepuente\AppData\Local\Temp\CP188442156384Session\CPTrustFolder188442156430\PPTImport1884136727279\data\asimages\{43787F71-3944-47D7-9F39-331C3636D56C}.png&quot;/&gt;&lt;left val=&quot;492&quot;/&gt;&lt;top val=&quot;260&quot;/&gt;&lt;width val=&quot;261&quot;/&gt;&lt;height val=&quot;128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AFE773A-936E-481D-8686-67E04609E573}&quot;/&gt;&lt;isInvalidForFieldText val=&quot;0&quot;/&gt;&lt;Image&gt;&lt;filename val=&quot;C:\Users\cepuente\AppData\Local\Temp\CP188442156384Session\CPTrustFolder188442156430\PPTImport1884136727279\data\asimages\{4AFE773A-936E-481D-8686-67E04609E573}.png&quot;/&gt;&lt;left val=&quot;267&quot;/&gt;&lt;top val=&quot;136&quot;/&gt;&lt;width val=&quot;423&quot;/&gt;&lt;height val=&quot;7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21BD23-BBCB-4609-965D-C45C90C5C871}&quot;/&gt;&lt;isInvalidForFieldText val=&quot;0&quot;/&gt;&lt;Image&gt;&lt;filename val=&quot;C:\Users\cepuente\AppData\Local\Temp\CP188442156384Session\CPTrustFolder188442156430\PPTImport1884136727279\data\asimages\{DD21BD23-BBCB-4609-965D-C45C90C5C871}_18.png&quot;/&gt;&lt;left val=&quot;335&quot;/&gt;&lt;top val=&quot;190&quot;/&gt;&lt;width val=&quot;290&quot;/&gt;&lt;height val=&quot;60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F7B921-657F-414F-9B2B-2A86BFE0E068}&quot;/&gt;&lt;isInvalidForFieldText val=&quot;0&quot;/&gt;&lt;Image&gt;&lt;filename val=&quot;C:\Users\cepuente\AppData\Local\Temp\CP188442156384Session\CPTrustFolder188442156430\PPTImport1884136727279\data\asimages\{33F7B921-657F-414F-9B2B-2A86BFE0E068}_19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591265E-A647-4799-8951-66F1EE74313F}&quot;/&gt;&lt;isInvalidForFieldText val=&quot;0&quot;/&gt;&lt;Image&gt;&lt;filename val=&quot;C:\Users\cepuente\AppData\Local\Temp\CP188442156384Session\CPTrustFolder188442156430\PPTImport1884136727279\data\asimages\{E591265E-A647-4799-8951-66F1EE74313F}_19.png&quot;/&gt;&lt;left val=&quot;18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B894E3BC-BB63-4076-A443-7FEEBDBC5680}&quot;/&gt;&lt;isInvalidForFieldText val=&quot;0&quot;/&gt;&lt;Image&gt;&lt;filename val=&quot;C:\Users\cepuente\AppData\Local\Temp\CP188442156384Session\CPTrustFolder188442156430\PPTImport1884136727279\data\asimages\{B894E3BC-BB63-4076-A443-7FEEBDBC5680}.png&quot;/&gt;&lt;left val=&quot;184&quot;/&gt;&lt;top val=&quot;256&quot;/&gt;&lt;width val=&quot;81&quot;/&gt;&lt;height val=&quot;43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CAEDAD5-EC07-4E83-9AC1-43454F44ADAF}&quot;/&gt;&lt;isInvalidForFieldText val=&quot;0&quot;/&gt;&lt;Image&gt;&lt;filename val=&quot;C:\Users\cepuente\AppData\Local\Temp\CP188442156384Session\CPTrustFolder188442156430\PPTImport1884136727279\data\asimages\{7CAEDAD5-EC07-4E83-9AC1-43454F44ADAF}_19.png&quot;/&gt;&lt;left val=&quot;70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96F574A-EAE0-436B-BEB0-0664EE99C16D}&quot;/&gt;&lt;isInvalidForFieldText val=&quot;0&quot;/&gt;&lt;Image&gt;&lt;filename val=&quot;C:\Users\cepuente\AppData\Local\Temp\CP188442156384Session\CPTrustFolder188442156430\PPTImport1884136727279\data\asimages\{696F574A-EAE0-436B-BEB0-0664EE99C16D}.png&quot;/&gt;&lt;left val=&quot;704&quot;/&gt;&lt;top val=&quot;256&quot;/&gt;&lt;width val=&quot;81&quot;/&gt;&lt;height val=&quot;43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865A356-C5E0-491E-AF02-B5C9DC8BE445}&quot;/&gt;&lt;isInvalidForFieldText val=&quot;0&quot;/&gt;&lt;Image&gt;&lt;filename val=&quot;C:\Users\cepuente\AppData\Local\Temp\CP188442156384Session\CPTrustFolder188442156430\PPTImport1884136727279\data\asimages\{7865A356-C5E0-491E-AF02-B5C9DC8BE445}.png&quot;/&gt;&lt;left val=&quot;268&quot;/&gt;&lt;top val=&quot;250&quot;/&gt;&lt;width val=&quot;422&quot;/&gt;&lt;height val=&quot;64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BD93F42-C4D1-4B58-8954-76F2C22FEEAF}&quot;/&gt;&lt;isInvalidForFieldText val=&quot;0&quot;/&gt;&lt;Image&gt;&lt;filename val=&quot;C:\Users\cepuente\AppData\Local\Temp\CP188442156384Session\CPTrustFolder188442156430\PPTImport1884136727279\data\asimages\{0BD93F42-C4D1-4B58-8954-76F2C22FEEAF}_19.png&quot;/&gt;&lt;left val=&quot;224&quot;/&gt;&lt;top val=&quot;260&quot;/&gt;&lt;width val=&quot;266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9D969583-3514-4B64-BA3F-203EFD985CFB}&quot;/&gt;&lt;isInvalidForFieldText val=&quot;0&quot;/&gt;&lt;Image&gt;&lt;filename val=&quot;C:\Users\cepuente\AppData\Local\Temp\CP188442156384Session\CPTrustFolder188442156430\PPTImport1884136727279\data\asimages\{9D969583-3514-4B64-BA3F-203EFD985CFB}.png&quot;/&gt;&lt;left val=&quot;224&quot;/&gt;&lt;top val=&quot;260&quot;/&gt;&lt;width val=&quot;266&quot;/&gt;&lt;height val=&quot;128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E794184-73C2-4A56-AF23-B7E830E39FA8}&quot;/&gt;&lt;isInvalidForFieldText val=&quot;0&quot;/&gt;&lt;Image&gt;&lt;filename val=&quot;C:\Users\cepuente\AppData\Local\Temp\CP188442156384Session\CPTrustFolder188442156430\PPTImport1884136727279\data\asimages\{3E794184-73C2-4A56-AF23-B7E830E39FA8}_19.png&quot;/&gt;&lt;left val=&quot;458&quot;/&gt;&lt;top val=&quot;535&quot;/&gt;&lt;width val=&quot;4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6A9854CE-7ACB-474E-B4D5-32B774BEDFFB}&quot;/&gt;&lt;isInvalidForFieldText val=&quot;0&quot;/&gt;&lt;Image&gt;&lt;filename val=&quot;C:\Users\cepuente\AppData\Local\Temp\CP188442156384Session\CPTrustFolder188442156430\PPTImport1884136727279\data\asimages\{6A9854CE-7ACB-474E-B4D5-32B774BEDFFB}.png&quot;/&gt;&lt;left val=&quot;458&quot;/&gt;&lt;top val=&quot;535&quot;/&gt;&lt;width val=&quot;45&quot;/&gt;&lt;height val=&quot;59&quot;/&gt;&lt;hasText val=&quot;1&quot;/&gt;&lt;/Image&gt;&lt;/ThreeDShape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D9EFE8B-33E6-43E4-9826-D2BC09279D19}&quot;/&gt;&lt;isInvalidForFieldText val=&quot;0&quot;/&gt;&lt;Image&gt;&lt;filename val=&quot;C:\Users\cepuente\AppData\Local\Temp\CP188442156384Session\CPTrustFolder188442156430\PPTImport1884136727279\data\asimages\{1D9EFE8B-33E6-43E4-9826-D2BC09279D19}_19.png&quot;/&gt;&lt;left val=&quot;492&quot;/&gt;&lt;top val=&quot;260&quot;/&gt;&lt;width val=&quot;261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6A7C50B1-9276-4ECD-95A2-1A41A55170D2}&quot;/&gt;&lt;isInvalidForFieldText val=&quot;0&quot;/&gt;&lt;Image&gt;&lt;filename val=&quot;C:\Users\cepuente\AppData\Local\Temp\CP188442156384Session\CPTrustFolder188442156430\PPTImport1884136727279\data\asimages\{6A7C50B1-9276-4ECD-95A2-1A41A55170D2}.png&quot;/&gt;&lt;left val=&quot;492&quot;/&gt;&lt;top val=&quot;260&quot;/&gt;&lt;width val=&quot;261&quot;/&gt;&lt;height val=&quot;128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D308CC7-1249-4AF3-911E-56C4FC3F6FFD}&quot;/&gt;&lt;isInvalidForFieldText val=&quot;0&quot;/&gt;&lt;Image&gt;&lt;filename val=&quot;C:\Users\cepuente\AppData\Local\Temp\CP188442156384Session\CPTrustFolder188442156430\PPTImport1884136727279\data\asimages\{7D308CC7-1249-4AF3-911E-56C4FC3F6FFD}.png&quot;/&gt;&lt;left val=&quot;267&quot;/&gt;&lt;top val=&quot;136&quot;/&gt;&lt;width val=&quot;423&quot;/&gt;&lt;height val=&quot;70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E6AB7F1-3CDB-4527-B120-C10F0926E40A}&quot;/&gt;&lt;isInvalidForFieldText val=&quot;0&quot;/&gt;&lt;Image&gt;&lt;filename val=&quot;C:\Users\cepuente\AppData\Local\Temp\CP188442156384Session\CPTrustFolder188442156430\PPTImport1884136727279\data\asimages\{6E6AB7F1-3CDB-4527-B120-C10F0926E40A}.png&quot;/&gt;&lt;left val=&quot;271&quot;/&gt;&lt;top val=&quot;348&quot;/&gt;&lt;width val=&quot;417&quot;/&gt;&lt;height val=&quot;62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1420B77-0CDF-4BB7-AE43-41C930E29379}&quot;/&gt;&lt;isInvalidForFieldText val=&quot;0&quot;/&gt;&lt;Image&gt;&lt;filename val=&quot;C:\Users\cepuente\AppData\Local\Temp\CP188442156384Session\CPTrustFolder188442156430\PPTImport1884136727279\data\asimages\{71420B77-0CDF-4BB7-AE43-41C930E29379}.png&quot;/&gt;&lt;left val=&quot;271&quot;/&gt;&lt;top val=&quot;447&quot;/&gt;&lt;width val=&quot;417&quot;/&gt;&lt;height val=&quot;91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ABECA1-3DCF-4EAF-B819-335C60FB0715}&quot;/&gt;&lt;isInvalidForFieldText val=&quot;0&quot;/&gt;&lt;Image&gt;&lt;filename val=&quot;C:\Users\cepuente\AppData\Local\Temp\CP188442156384Session\CPTrustFolder188442156430\PPTImport1884136727279\data\asimages\{BFABECA1-3DCF-4EAF-B819-335C60FB0715}_19.png&quot;/&gt;&lt;left val=&quot;335&quot;/&gt;&lt;top val=&quot;190&quot;/&gt;&lt;width val=&quot;290&quot;/&gt;&lt;height val=&quot;60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454343-4EC5-4852-871E-881DFA8A431B}&quot;/&gt;&lt;isInvalidForFieldText val=&quot;0&quot;/&gt;&lt;Image&gt;&lt;filename val=&quot;C:\Users\cepuente\AppData\Local\Temp\CP188442156384Session\CPTrustFolder188442156430\PPTImport1884136727279\data\asimages\{3E454343-4EC5-4852-871E-881DFA8A431B}_19.png&quot;/&gt;&lt;left val=&quot;284&quot;/&gt;&lt;top val=&quot;292&quot;/&gt;&lt;width val=&quot;392&quot;/&gt;&lt;height val=&quot;60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B4EF0E-BA10-4613-8227-1944FFC72BC5}&quot;/&gt;&lt;isInvalidForFieldText val=&quot;0&quot;/&gt;&lt;Image&gt;&lt;filename val=&quot;C:\Users\cepuente\AppData\Local\Temp\CP188442156384Session\CPTrustFolder188442156430\PPTImport1884136727279\data\asimages\{BAB4EF0E-BA10-4613-8227-1944FFC72BC5}_2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CB25AA7-82F4-4311-A479-5AB6DA807B54}&quot;/&gt;&lt;isInvalidForFieldText val=&quot;0&quot;/&gt;&lt;Image&gt;&lt;filename val=&quot;C:\Users\cepuente\AppData\Local\Temp\CP188442156384Session\CPTrustFolder188442156430\PPTImport1884136727279\data\asimages\{2CB25AA7-82F4-4311-A479-5AB6DA807B54}_20.png&quot;/&gt;&lt;left val=&quot;18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6728EF59-5563-453B-BC88-C82AB615F46C}&quot;/&gt;&lt;isInvalidForFieldText val=&quot;0&quot;/&gt;&lt;Image&gt;&lt;filename val=&quot;C:\Users\cepuente\AppData\Local\Temp\CP188442156384Session\CPTrustFolder188442156430\PPTImport1884136727279\data\asimages\{6728EF59-5563-453B-BC88-C82AB615F46C}.png&quot;/&gt;&lt;left val=&quot;184&quot;/&gt;&lt;top val=&quot;256&quot;/&gt;&lt;width val=&quot;81&quot;/&gt;&lt;height val=&quot;43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04685E3-785B-4E18-B693-3641BDE9DE63}&quot;/&gt;&lt;isInvalidForFieldText val=&quot;0&quot;/&gt;&lt;Image&gt;&lt;filename val=&quot;C:\Users\cepuente\AppData\Local\Temp\CP188442156384Session\CPTrustFolder188442156430\PPTImport1884136727279\data\asimages\{204685E3-785B-4E18-B693-3641BDE9DE63}_20.png&quot;/&gt;&lt;left val=&quot;70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BBA34267-1A16-4D99-A164-D1DC7237EADB}&quot;/&gt;&lt;isInvalidForFieldText val=&quot;0&quot;/&gt;&lt;Image&gt;&lt;filename val=&quot;C:\Users\cepuente\AppData\Local\Temp\CP188442156384Session\CPTrustFolder188442156430\PPTImport1884136727279\data\asimages\{BBA34267-1A16-4D99-A164-D1DC7237EADB}.png&quot;/&gt;&lt;left val=&quot;704&quot;/&gt;&lt;top val=&quot;256&quot;/&gt;&lt;width val=&quot;81&quot;/&gt;&lt;height val=&quot;4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05CE4DA-4F20-486C-BFC1-460784CF4F07}&quot;/&gt;&lt;isInvalidForFieldText val=&quot;0&quot;/&gt;&lt;Image&gt;&lt;filename val=&quot;C:\Users\cepuente\AppData\Local\Temp\CP188442156384Session\CPTrustFolder188442156430\PPTImport1884136727279\data\asimages\{005CE4DA-4F20-486C-BFC1-460784CF4F07}.png&quot;/&gt;&lt;left val=&quot;268&quot;/&gt;&lt;top val=&quot;250&quot;/&gt;&lt;width val=&quot;422&quot;/&gt;&lt;height val=&quot;64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5D6DE36-C846-418F-BA88-ABC78F65C421}&quot;/&gt;&lt;isInvalidForFieldText val=&quot;0&quot;/&gt;&lt;Image&gt;&lt;filename val=&quot;C:\Users\cepuente\AppData\Local\Temp\CP188442156384Session\CPTrustFolder188442156430\PPTImport1884136727279\data\asimages\{F5D6DE36-C846-418F-BA88-ABC78F65C421}_20.png&quot;/&gt;&lt;left val=&quot;224&quot;/&gt;&lt;top val=&quot;260&quot;/&gt;&lt;width val=&quot;266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FD079A40-8575-4BEF-BE60-F5F979B1E009}&quot;/&gt;&lt;isInvalidForFieldText val=&quot;0&quot;/&gt;&lt;Image&gt;&lt;filename val=&quot;C:\Users\cepuente\AppData\Local\Temp\CP188442156384Session\CPTrustFolder188442156430\PPTImport1884136727279\data\asimages\{FD079A40-8575-4BEF-BE60-F5F979B1E009}.png&quot;/&gt;&lt;left val=&quot;224&quot;/&gt;&lt;top val=&quot;260&quot;/&gt;&lt;width val=&quot;266&quot;/&gt;&lt;height val=&quot;128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DB6DD29-8718-4FE4-9A0A-3FFA514B443D}&quot;/&gt;&lt;isInvalidForFieldText val=&quot;0&quot;/&gt;&lt;Image&gt;&lt;filename val=&quot;C:\Users\cepuente\AppData\Local\Temp\CP188442156384Session\CPTrustFolder188442156430\PPTImport1884136727279\data\asimages\{6DB6DD29-8718-4FE4-9A0A-3FFA514B443D}_20.png&quot;/&gt;&lt;left val=&quot;492&quot;/&gt;&lt;top val=&quot;260&quot;/&gt;&lt;width val=&quot;261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35B99112-4D5E-4D92-A954-B38570CCD897}&quot;/&gt;&lt;isInvalidForFieldText val=&quot;0&quot;/&gt;&lt;Image&gt;&lt;filename val=&quot;C:\Users\cepuente\AppData\Local\Temp\CP188442156384Session\CPTrustFolder188442156430\PPTImport1884136727279\data\asimages\{35B99112-4D5E-4D92-A954-B38570CCD897}.png&quot;/&gt;&lt;left val=&quot;492&quot;/&gt;&lt;top val=&quot;260&quot;/&gt;&lt;width val=&quot;261&quot;/&gt;&lt;height val=&quot;128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5FF6D70-9474-4762-AB20-A4179A3B8834}&quot;/&gt;&lt;isInvalidForFieldText val=&quot;0&quot;/&gt;&lt;Image&gt;&lt;filename val=&quot;C:\Users\cepuente\AppData\Local\Temp\CP188442156384Session\CPTrustFolder188442156430\PPTImport1884136727279\data\asimages\{85FF6D70-9474-4762-AB20-A4179A3B8834}.png&quot;/&gt;&lt;left val=&quot;267&quot;/&gt;&lt;top val=&quot;136&quot;/&gt;&lt;width val=&quot;423&quot;/&gt;&lt;height val=&quot;70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EA3296A-1F88-4D08-84E4-1CE783628DFB}&quot;/&gt;&lt;isInvalidForFieldText val=&quot;0&quot;/&gt;&lt;Image&gt;&lt;filename val=&quot;C:\Users\cepuente\AppData\Local\Temp\CP188442156384Session\CPTrustFolder188442156430\PPTImport1884136727279\data\asimages\{3EA3296A-1F88-4D08-84E4-1CE783628DFB}.png&quot;/&gt;&lt;left val=&quot;271&quot;/&gt;&lt;top val=&quot;348&quot;/&gt;&lt;width val=&quot;417&quot;/&gt;&lt;height val=&quot;62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AA5D5B7-29D5-4E12-800A-D5C41159B8AE}&quot;/&gt;&lt;isInvalidForFieldText val=&quot;0&quot;/&gt;&lt;Image&gt;&lt;filename val=&quot;C:\Users\cepuente\AppData\Local\Temp\CP188442156384Session\CPTrustFolder188442156430\PPTImport1884136727279\data\asimages\{8AA5D5B7-29D5-4E12-800A-D5C41159B8AE}.png&quot;/&gt;&lt;left val=&quot;271&quot;/&gt;&lt;top val=&quot;447&quot;/&gt;&lt;width val=&quot;417&quot;/&gt;&lt;height val=&quot;91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FCB0C31-2802-4589-9686-3175AAB4B601}&quot;/&gt;&lt;isInvalidForFieldText val=&quot;0&quot;/&gt;&lt;Image&gt;&lt;filename val=&quot;C:\Users\cepuente\AppData\Local\Temp\CP188442156384Session\CPTrustFolder188442156430\PPTImport1884136727279\data\asimages\{EFCB0C31-2802-4589-9686-3175AAB4B601}_20.png&quot;/&gt;&lt;left val=&quot;118&quot;/&gt;&lt;top val=&quot;552&quot;/&gt;&lt;width val=&quot;724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61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9E183F-8C25-49DD-9520-3E947B892A67}&quot;/&gt;&lt;isInvalidForFieldText val=&quot;0&quot;/&gt;&lt;Image&gt;&lt;filename val=&quot;C:\Users\cepuente\AppData\Local\Temp\CP188442156384Session\CPTrustFolder188442156430\PPTImport1884136727279\data\asimages\{BE9E183F-8C25-49DD-9520-3E947B892A67}_21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6BCA6DA-7CF2-436D-833D-07EE94628DA3}&quot;/&gt;&lt;isInvalidForFieldText val=&quot;0&quot;/&gt;&lt;Image&gt;&lt;filename val=&quot;C:\Users\cepuente\AppData\Local\Temp\CP188442156384Session\CPTrustFolder188442156430\PPTImport1884136727279\data\asimages\{C6BCA6DA-7CF2-436D-833D-07EE94628DA3}_21.png&quot;/&gt;&lt;left val=&quot;18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83C7B087-0DE8-4FE1-AE27-CE18FEC9AE67}&quot;/&gt;&lt;isInvalidForFieldText val=&quot;0&quot;/&gt;&lt;Image&gt;&lt;filename val=&quot;C:\Users\cepuente\AppData\Local\Temp\CP188442156384Session\CPTrustFolder188442156430\PPTImport1884136727279\data\asimages\{83C7B087-0DE8-4FE1-AE27-CE18FEC9AE67}.png&quot;/&gt;&lt;left val=&quot;184&quot;/&gt;&lt;top val=&quot;256&quot;/&gt;&lt;width val=&quot;81&quot;/&gt;&lt;height val=&quot;43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75B67EE-0A4F-4921-B9B7-A67CBCF73031}&quot;/&gt;&lt;isInvalidForFieldText val=&quot;0&quot;/&gt;&lt;Image&gt;&lt;filename val=&quot;C:\Users\cepuente\AppData\Local\Temp\CP188442156384Session\CPTrustFolder188442156430\PPTImport1884136727279\data\asimages\{A75B67EE-0A4F-4921-B9B7-A67CBCF73031}_21.png&quot;/&gt;&lt;left val=&quot;70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7D489BAC-5423-42AE-8138-D52CF947A03A}&quot;/&gt;&lt;isInvalidForFieldText val=&quot;0&quot;/&gt;&lt;Image&gt;&lt;filename val=&quot;C:\Users\cepuente\AppData\Local\Temp\CP188442156384Session\CPTrustFolder188442156430\PPTImport1884136727279\data\asimages\{7D489BAC-5423-42AE-8138-D52CF947A03A}.png&quot;/&gt;&lt;left val=&quot;704&quot;/&gt;&lt;top val=&quot;256&quot;/&gt;&lt;width val=&quot;81&quot;/&gt;&lt;height val=&quot;4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CE83779-38C7-446A-80F9-6449D542A788}&quot;/&gt;&lt;isInvalidForFieldText val=&quot;0&quot;/&gt;&lt;Image&gt;&lt;filename val=&quot;C:\Users\cepuente\AppData\Local\Temp\CP188442156384Session\CPTrustFolder188442156430\PPTImport1884136727279\data\asimages\{4CE83779-38C7-446A-80F9-6449D542A788}.png&quot;/&gt;&lt;left val=&quot;268&quot;/&gt;&lt;top val=&quot;250&quot;/&gt;&lt;width val=&quot;422&quot;/&gt;&lt;height val=&quot;64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A053427-4606-4D6D-B11E-0BEF48F24A94}&quot;/&gt;&lt;isInvalidForFieldText val=&quot;0&quot;/&gt;&lt;Image&gt;&lt;filename val=&quot;C:\Users\cepuente\AppData\Local\Temp\CP188442156384Session\CPTrustFolder188442156430\PPTImport1884136727279\data\asimages\{5A053427-4606-4D6D-B11E-0BEF48F24A94}_21.png&quot;/&gt;&lt;left val=&quot;224&quot;/&gt;&lt;top val=&quot;260&quot;/&gt;&lt;width val=&quot;266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B6D05360-DD88-4F44-B741-EF6FEE6316AD}&quot;/&gt;&lt;isInvalidForFieldText val=&quot;0&quot;/&gt;&lt;Image&gt;&lt;filename val=&quot;C:\Users\cepuente\AppData\Local\Temp\CP188442156384Session\CPTrustFolder188442156430\PPTImport1884136727279\data\asimages\{B6D05360-DD88-4F44-B741-EF6FEE6316AD}.png&quot;/&gt;&lt;left val=&quot;224&quot;/&gt;&lt;top val=&quot;260&quot;/&gt;&lt;width val=&quot;266&quot;/&gt;&lt;height val=&quot;128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6D5AB0C-9BA8-4C16-825C-B675D96E1A15}&quot;/&gt;&lt;isInvalidForFieldText val=&quot;0&quot;/&gt;&lt;Image&gt;&lt;filename val=&quot;C:\Users\cepuente\AppData\Local\Temp\CP188442156384Session\CPTrustFolder188442156430\PPTImport1884136727279\data\asimages\{26D5AB0C-9BA8-4C16-825C-B675D96E1A15}_21.png&quot;/&gt;&lt;left val=&quot;492&quot;/&gt;&lt;top val=&quot;260&quot;/&gt;&lt;width val=&quot;261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EEB6B362-AB0E-4880-9527-7A1808C7168A}&quot;/&gt;&lt;isInvalidForFieldText val=&quot;0&quot;/&gt;&lt;Image&gt;&lt;filename val=&quot;C:\Users\cepuente\AppData\Local\Temp\CP188442156384Session\CPTrustFolder188442156430\PPTImport1884136727279\data\asimages\{EEB6B362-AB0E-4880-9527-7A1808C7168A}.png&quot;/&gt;&lt;left val=&quot;492&quot;/&gt;&lt;top val=&quot;260&quot;/&gt;&lt;width val=&quot;261&quot;/&gt;&lt;height val=&quot;128&quot;/&gt;&lt;hasText val=&quot;1&quot;/&gt;&lt;/Image&gt;&lt;/ThreeDShape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71845B8-8083-40FA-9016-5BEA22249C24}&quot;/&gt;&lt;isInvalidForFieldText val=&quot;0&quot;/&gt;&lt;Image&gt;&lt;filename val=&quot;C:\Users\cepuente\AppData\Local\Temp\CP188442156384Session\CPTrustFolder188442156430\PPTImport1884136727279\data\asimages\{271845B8-8083-40FA-9016-5BEA22249C24}.png&quot;/&gt;&lt;left val=&quot;267&quot;/&gt;&lt;top val=&quot;136&quot;/&gt;&lt;width val=&quot;423&quot;/&gt;&lt;height val=&quot;70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315B5B6-9919-4495-8DFB-62BB1F546104}&quot;/&gt;&lt;isInvalidForFieldText val=&quot;0&quot;/&gt;&lt;Image&gt;&lt;filename val=&quot;C:\Users\cepuente\AppData\Local\Temp\CP188442156384Session\CPTrustFolder188442156430\PPTImport1884136727279\data\asimages\{2315B5B6-9919-4495-8DFB-62BB1F546104}.png&quot;/&gt;&lt;left val=&quot;271&quot;/&gt;&lt;top val=&quot;348&quot;/&gt;&lt;width val=&quot;417&quot;/&gt;&lt;height val=&quot;62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129CC0-3809-4162-B258-9BA82FE78E90}&quot;/&gt;&lt;isInvalidForFieldText val=&quot;0&quot;/&gt;&lt;Image&gt;&lt;filename val=&quot;C:\Users\cepuente\AppData\Local\Temp\CP188442156384Session\CPTrustFolder188442156430\PPTImport1884136727279\data\asimages\{F1129CC0-3809-4162-B258-9BA82FE78E90}.png&quot;/&gt;&lt;left val=&quot;271&quot;/&gt;&lt;top val=&quot;447&quot;/&gt;&lt;width val=&quot;417&quot;/&gt;&lt;height val=&quot;91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FC4AFB5-695A-45EC-BE2B-46D491C8964B}&quot;/&gt;&lt;isInvalidForFieldText val=&quot;0&quot;/&gt;&lt;Image&gt;&lt;filename val=&quot;C:\Users\cepuente\AppData\Local\Temp\CP188442156384Session\CPTrustFolder188442156430\PPTImport1884136727279\data\asimages\{3FC4AFB5-695A-45EC-BE2B-46D491C8964B}_21.png&quot;/&gt;&lt;left val=&quot;64&quot;/&gt;&lt;top val=&quot;552&quot;/&gt;&lt;width val=&quot;834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62&quot;/&gt;&lt;lineCharCount val=&quot;69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367C89-E3A4-4DC9-B20A-1C446DC65206}&quot;/&gt;&lt;isInvalidForFieldText val=&quot;0&quot;/&gt;&lt;Image&gt;&lt;filename val=&quot;C:\Users\cepuente\AppData\Local\Temp\CP188442156384Session\CPTrustFolder188442156430\PPTImport1884136727279\data\asimages\{02367C89-E3A4-4DC9-B20A-1C446DC65206}_22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D4F2920-73D9-4B87-9C25-C0A3A836ABC0}&quot;/&gt;&lt;isInvalidForFieldText val=&quot;0&quot;/&gt;&lt;Image&gt;&lt;filename val=&quot;C:\Users\cepuente\AppData\Local\Temp\CP188442156384Session\CPTrustFolder188442156430\PPTImport1884136727279\data\asimages\{5D4F2920-73D9-4B87-9C25-C0A3A836ABC0}_22.png&quot;/&gt;&lt;left val=&quot;18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9454ACF2-B5FA-4C41-8360-AE1F87826007}&quot;/&gt;&lt;isInvalidForFieldText val=&quot;0&quot;/&gt;&lt;Image&gt;&lt;filename val=&quot;C:\Users\cepuente\AppData\Local\Temp\CP188442156384Session\CPTrustFolder188442156430\PPTImport1884136727279\data\asimages\{9454ACF2-B5FA-4C41-8360-AE1F87826007}.png&quot;/&gt;&lt;left val=&quot;184&quot;/&gt;&lt;top val=&quot;256&quot;/&gt;&lt;width val=&quot;81&quot;/&gt;&lt;height val=&quot;43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1A85F6F-599B-49E4-B8AD-BDFCB8D14796}&quot;/&gt;&lt;isInvalidForFieldText val=&quot;0&quot;/&gt;&lt;Image&gt;&lt;filename val=&quot;C:\Users\cepuente\AppData\Local\Temp\CP188442156384Session\CPTrustFolder188442156430\PPTImport1884136727279\data\asimages\{31A85F6F-599B-49E4-B8AD-BDFCB8D14796}_22.png&quot;/&gt;&lt;left val=&quot;704&quot;/&gt;&lt;top val=&quot;256&quot;/&gt;&lt;width val=&quot;81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  <p:tag name="PRESENTER_SHAPEINFO" val="&lt;ThreeDShapeInfo&gt;&lt;uuid val=&quot;{CE0902F1-617F-4B5F-96C8-71C25B1C5BB6}&quot;/&gt;&lt;isInvalidForFieldText val=&quot;0&quot;/&gt;&lt;Image&gt;&lt;filename val=&quot;C:\Users\cepuente\AppData\Local\Temp\CP188442156384Session\CPTrustFolder188442156430\PPTImport1884136727279\data\asimages\{CE0902F1-617F-4B5F-96C8-71C25B1C5BB6}.png&quot;/&gt;&lt;left val=&quot;704&quot;/&gt;&lt;top val=&quot;256&quot;/&gt;&lt;width val=&quot;81&quot;/&gt;&lt;height val=&quot;43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66CCCDE-DE74-4749-B37B-DEBD50DD4A1F}&quot;/&gt;&lt;isInvalidForFieldText val=&quot;0&quot;/&gt;&lt;Image&gt;&lt;filename val=&quot;C:\Users\cepuente\AppData\Local\Temp\CP188442156384Session\CPTrustFolder188442156430\PPTImport1884136727279\data\asimages\{A66CCCDE-DE74-4749-B37B-DEBD50DD4A1F}.png&quot;/&gt;&lt;left val=&quot;268&quot;/&gt;&lt;top val=&quot;250&quot;/&gt;&lt;width val=&quot;422&quot;/&gt;&lt;height val=&quot;64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002CFCE-16C9-4991-AE9F-097BCC188C8D}&quot;/&gt;&lt;isInvalidForFieldText val=&quot;0&quot;/&gt;&lt;Image&gt;&lt;filename val=&quot;C:\Users\cepuente\AppData\Local\Temp\CP188442156384Session\CPTrustFolder188442156430\PPTImport1884136727279\data\asimages\{9002CFCE-16C9-4991-AE9F-097BCC188C8D}_22.png&quot;/&gt;&lt;left val=&quot;224&quot;/&gt;&lt;top val=&quot;260&quot;/&gt;&lt;width val=&quot;266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0A8DB221-E140-4A67-86D7-037B05AEA2A8}&quot;/&gt;&lt;isInvalidForFieldText val=&quot;0&quot;/&gt;&lt;Image&gt;&lt;filename val=&quot;C:\Users\cepuente\AppData\Local\Temp\CP188442156384Session\CPTrustFolder188442156430\PPTImport1884136727279\data\asimages\{0A8DB221-E140-4A67-86D7-037B05AEA2A8}.png&quot;/&gt;&lt;left val=&quot;224&quot;/&gt;&lt;top val=&quot;260&quot;/&gt;&lt;width val=&quot;266&quot;/&gt;&lt;height val=&quot;128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80BC053-E569-4278-9424-CA3609705CCD}&quot;/&gt;&lt;isInvalidForFieldText val=&quot;0&quot;/&gt;&lt;Image&gt;&lt;filename val=&quot;C:\Users\cepuente\AppData\Local\Temp\CP188442156384Session\CPTrustFolder188442156430\PPTImport1884136727279\data\asimages\{980BC053-E569-4278-9424-CA3609705CCD}_22.png&quot;/&gt;&lt;left val=&quot;492&quot;/&gt;&lt;top val=&quot;260&quot;/&gt;&lt;width val=&quot;261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0449E7AA-9389-44E7-ABBA-BE14ABD094F8}&quot;/&gt;&lt;isInvalidForFieldText val=&quot;0&quot;/&gt;&lt;Image&gt;&lt;filename val=&quot;C:\Users\cepuente\AppData\Local\Temp\CP188442156384Session\CPTrustFolder188442156430\PPTImport1884136727279\data\asimages\{0449E7AA-9389-44E7-ABBA-BE14ABD094F8}.png&quot;/&gt;&lt;left val=&quot;492&quot;/&gt;&lt;top val=&quot;260&quot;/&gt;&lt;width val=&quot;261&quot;/&gt;&lt;height val=&quot;128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7CBBBA2-FDBD-4237-AFE3-DE039F14514E}&quot;/&gt;&lt;isInvalidForFieldText val=&quot;0&quot;/&gt;&lt;Image&gt;&lt;filename val=&quot;C:\Users\cepuente\AppData\Local\Temp\CP188442156384Session\CPTrustFolder188442156430\PPTImport1884136727279\data\asimages\{B7CBBBA2-FDBD-4237-AFE3-DE039F14514E}.png&quot;/&gt;&lt;left val=&quot;267&quot;/&gt;&lt;top val=&quot;136&quot;/&gt;&lt;width val=&quot;423&quot;/&gt;&lt;height val=&quot;70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19D5785-5BCE-42F3-BE58-C33CFF3EE3C3}&quot;/&gt;&lt;isInvalidForFieldText val=&quot;0&quot;/&gt;&lt;Image&gt;&lt;filename val=&quot;C:\Users\cepuente\AppData\Local\Temp\CP188442156384Session\CPTrustFolder188442156430\PPTImport1884136727279\data\asimages\{719D5785-5BCE-42F3-BE58-C33CFF3EE3C3}.png&quot;/&gt;&lt;left val=&quot;271&quot;/&gt;&lt;top val=&quot;348&quot;/&gt;&lt;width val=&quot;417&quot;/&gt;&lt;height val=&quot;62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96D6B55-37F2-4901-846D-C0C62BA6D9D9}&quot;/&gt;&lt;isInvalidForFieldText val=&quot;0&quot;/&gt;&lt;Image&gt;&lt;filename val=&quot;C:\Users\cepuente\AppData\Local\Temp\CP188442156384Session\CPTrustFolder188442156430\PPTImport1884136727279\data\asimages\{E96D6B55-37F2-4901-846D-C0C62BA6D9D9}.png&quot;/&gt;&lt;left val=&quot;271&quot;/&gt;&lt;top val=&quot;447&quot;/&gt;&lt;width val=&quot;417&quot;/&gt;&lt;height val=&quot;91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DCE9BF2-90EA-4A10-A7E5-A9250CF04572}&quot;/&gt;&lt;isInvalidForFieldText val=&quot;0&quot;/&gt;&lt;Image&gt;&lt;filename val=&quot;C:\Users\cepuente\AppData\Local\Temp\CP188442156384Session\CPTrustFolder188442156430\PPTImport1884136727279\data\asimages\{2DCE9BF2-90EA-4A10-A7E5-A9250CF04572}_22.png&quot;/&gt;&lt;left val=&quot;64&quot;/&gt;&lt;top val=&quot;552&quot;/&gt;&lt;width val=&quot;834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62&quot;/&gt;&lt;lineCharCount val=&quot;70&quot;/&gt;&lt;lineCharCount val=&quot;47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8E786C-C54E-4F8C-A00C-93FB956454F6}&quot;/&gt;&lt;isInvalidForFieldText val=&quot;0&quot;/&gt;&lt;Image&gt;&lt;filename val=&quot;C:\Users\cepuente\AppData\Local\Temp\CP188442156384Session\CPTrustFolder188442156430\PPTImport1884136727279\data\asimages\{A68E786C-C54E-4F8C-A00C-93FB956454F6}_23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B0E8DE3-D676-426E-AC4A-DC71742E7584}&quot;/&gt;&lt;isInvalidForFieldText val=&quot;0&quot;/&gt;&lt;Image&gt;&lt;filename val=&quot;C:\Users\cepuente\AppData\Local\Temp\CP188442156384Session\CPTrustFolder188442156430\PPTImport1884136727279\data\asimages\{0B0E8DE3-D676-426E-AC4A-DC71742E7584}.png&quot;/&gt;&lt;left val=&quot;235&quot;/&gt;&lt;top val=&quot;154&quot;/&gt;&lt;width val=&quot;491&quot;/&gt;&lt;height val=&quot;367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07B8E0D-7F2E-497D-B3A0-445736B463FA}&quot;/&gt;&lt;isInvalidForFieldText val=&quot;0&quot;/&gt;&lt;Image&gt;&lt;filename val=&quot;C:\Users\cepuente\AppData\Local\Temp\CP188442156384Session\CPTrustFolder188442156430\PPTImport1884136727279\data\asimages\{D07B8E0D-7F2E-497D-B3A0-445736B463FA}_23.png&quot;/&gt;&lt;left val=&quot;110&quot;/&gt;&lt;top val=&quot;544&quot;/&gt;&lt;width val=&quot;74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2&quot;/&gt;&lt;/TableIndex&gt;&lt;/ShapeTextInfo&gt;"/>
  <p:tag name="PRESENTER_SHAPEINFO" val="&lt;ThreeDShapeInfo&gt;&lt;uuid val=&quot;{C66F4C8C-4478-4B2C-B42C-4C09517B73A4}&quot;/&gt;&lt;isInvalidForFieldText val=&quot;0&quot;/&gt;&lt;Image&gt;&lt;filename val=&quot;C:\Users\cepuente\AppData\Local\Temp\CP188442156384Session\CPTrustFolder188442156430\PPTImport1884136727279\data\asimages\{C66F4C8C-4478-4B2C-B42C-4C09517B73A4}.png&quot;/&gt;&lt;left val=&quot;110&quot;/&gt;&lt;top val=&quot;544&quot;/&gt;&lt;width val=&quot;741&quot;/&gt;&lt;height val=&quot;64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INFO" val="&lt;ThreeDShapeInfo&gt;&lt;uuid val=&quot;{485B6F81-9084-4A55-8315-25CE44D67DA7}&quot;/&gt;&lt;isInvalidForFieldText val=&quot;0&quot;/&gt;&lt;Image&gt;&lt;filename val=&quot;C:\Users\cepuente\AppData\Local\Temp\CP188442156384Session\CPTrustFolder188442156430\PPTImport1884136727279\data\asimages\{485B6F81-9084-4A55-8315-25CE44D67DA7}_1.png&quot;/&gt;&lt;left val=&quot;72&quot;/&gt;&lt;top val=&quot;188&quot;/&gt;&lt;width val=&quot;817&quot;/&gt;&lt;height val=&quot;201&quot;/&gt;&lt;hasText val=&quot;1&quot;/&gt;&lt;/Image&gt;&lt;/ThreeDShapeInfo&gt;"/>
  <p:tag name="PRESENTER_SHAPETEXTINFO" val="&lt;ShapeTextInfo&gt;&lt;TableIndex row=&quot;-1&quot; col=&quot;-1&quot;&gt;&lt;linesCount val=&quot;2&quot;/&gt;&lt;lineCharCount val=&quot;25&quot;/&gt;&lt;lineCharCount val=&quot;24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D5DB571-F853-40FC-836F-2268C06E2DE7}&quot;/&gt;&lt;isInvalidForFieldText val=&quot;0&quot;/&gt;&lt;Image&gt;&lt;filename val=&quot;C:\Users\cepuente\AppData\Local\Temp\CP188442156384Session\CPTrustFolder188442156430\PPTImport1884136727279\data\asimages\{ED5DB571-F853-40FC-836F-2268C06E2DE7}_24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7CDDBE-39FE-470E-BEDC-9C590CAB06B5}&quot;/&gt;&lt;isInvalidForFieldText val=&quot;0&quot;/&gt;&lt;Image&gt;&lt;filename val=&quot;C:\Users\cepuente\AppData\Local\Temp\CP188442156384Session\CPTrustFolder188442156430\PPTImport1884136727279\data\asimages\{CE7CDDBE-39FE-470E-BEDC-9C590CAB06B5}.png&quot;/&gt;&lt;left val=&quot;235&quot;/&gt;&lt;top val=&quot;154&quot;/&gt;&lt;width val=&quot;491&quot;/&gt;&lt;height val=&quot;367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A1791BA-58C6-4A9F-995C-80E5CDE59E17}&quot;/&gt;&lt;isInvalidForFieldText val=&quot;0&quot;/&gt;&lt;Image&gt;&lt;filename val=&quot;C:\Users\cepuente\AppData\Local\Temp\CP188442156384Session\CPTrustFolder188442156430\PPTImport1884136727279\data\asimages\{DA1791BA-58C6-4A9F-995C-80E5CDE59E17}_24.png&quot;/&gt;&lt;left val=&quot;110&quot;/&gt;&lt;top val=&quot;544&quot;/&gt;&lt;width val=&quot;741&quot;/&gt;&lt;height val=&quot;170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53&quot;/&gt;&lt;/TableIndex&gt;&lt;/ShapeTextInfo&gt;"/>
  <p:tag name="PRESENTER_SHAPEINFO" val="&lt;ThreeDShapeInfo&gt;&lt;uuid val=&quot;{5A114E5D-E102-49F4-A3B8-D586EECAFAE6}&quot;/&gt;&lt;isInvalidForFieldText val=&quot;0&quot;/&gt;&lt;Image&gt;&lt;filename val=&quot;C:\Users\cepuente\AppData\Local\Temp\CP188442156384Session\CPTrustFolder188442156430\PPTImport1884136727279\data\asimages\{5A114E5D-E102-49F4-A3B8-D586EECAFAE6}.png&quot;/&gt;&lt;left val=&quot;110&quot;/&gt;&lt;top val=&quot;544&quot;/&gt;&lt;width val=&quot;741&quot;/&gt;&lt;height val=&quot;170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0E864E-5241-464E-84A1-ABC5BD40A48E}&quot;/&gt;&lt;isInvalidForFieldText val=&quot;0&quot;/&gt;&lt;Image&gt;&lt;filename val=&quot;C:\Users\cepuente\AppData\Local\Temp\CP188442156384Session\CPTrustFolder188442156430\PPTImport1884136727279\data\asimages\{D40E864E-5241-464E-84A1-ABC5BD40A48E}_24.png&quot;/&gt;&lt;left val=&quot;232&quot;/&gt;&lt;top val=&quot;156&quot;/&gt;&lt;width val=&quot;417&quot;/&gt;&lt;height val=&quot;160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535783-E0B5-458A-BFB3-1296336766B6}&quot;/&gt;&lt;isInvalidForFieldText val=&quot;0&quot;/&gt;&lt;Image&gt;&lt;filename val=&quot;C:\Users\cepuente\AppData\Local\Temp\CP188442156384Session\CPTrustFolder188442156430\PPTImport1884136727279\data\asimages\{88535783-E0B5-458A-BFB3-1296336766B6}_25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F5BE380-CDF1-4757-BEF7-E53EFA1914BE}&quot;/&gt;&lt;isInvalidForFieldText val=&quot;0&quot;/&gt;&lt;Image&gt;&lt;filename val=&quot;C:\Users\cepuente\AppData\Local\Temp\CP188442156384Session\CPTrustFolder188442156430\PPTImport1884136727279\data\asimages\{9F5BE380-CDF1-4757-BEF7-E53EFA1914BE}.png&quot;/&gt;&lt;left val=&quot;235&quot;/&gt;&lt;top val=&quot;154&quot;/&gt;&lt;width val=&quot;490&quot;/&gt;&lt;height val=&quot;182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552052E-492D-4E7F-98AA-B82734559D56}&quot;/&gt;&lt;isInvalidForFieldText val=&quot;0&quot;/&gt;&lt;Image&gt;&lt;filename val=&quot;C:\Users\cepuente\AppData\Local\Temp\CP188442156384Session\CPTrustFolder188442156430\PPTImport1884136727279\data\asimages\{5552052E-492D-4E7F-98AA-B82734559D56}.png&quot;/&gt;&lt;left val=&quot;235&quot;/&gt;&lt;top val=&quot;359&quot;/&gt;&lt;width val=&quot;490&quot;/&gt;&lt;height val=&quot;161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F69F26B-7C4C-4C90-90FC-BFA1FB2DE129}&quot;/&gt;&lt;isInvalidForFieldText val=&quot;0&quot;/&gt;&lt;Image&gt;&lt;filename val=&quot;C:\Users\cepuente\AppData\Local\Temp\CP188442156384Session\CPTrustFolder188442156430\PPTImport1884136727279\data\asimages\{5F69F26B-7C4C-4C90-90FC-BFA1FB2DE129}_25.png&quot;/&gt;&lt;left val=&quot;110&quot;/&gt;&lt;top val=&quot;544&quot;/&gt;&lt;width val=&quot;741&quot;/&gt;&lt;height val=&quot;170&quot;/&gt;&lt;hasText val=&quot;1&quot;/&gt;&lt;/Image&gt;&lt;/ThreeDShapeInfo&gt;"/>
  <p:tag name="PRESENTER_SHAPETEXTINFO" val="&lt;ShapeTextInfo&gt;&lt;TableIndex row=&quot;-1&quot; col=&quot;-1&quot;&gt;&lt;linesCount val=&quot;2&quot;/&gt;&lt;lineCharCount val=&quot;43&quot;/&gt;&lt;lineCharCount val=&quot;53&quot;/&gt;&lt;/TableIndex&gt;&lt;/ShapeTextInfo&gt;"/>
  <p:tag name="PRESENTER_SHAPEINFO" val="&lt;ThreeDShapeInfo&gt;&lt;uuid val=&quot;{8EED710F-F40C-480A-B824-396850F35CB3}&quot;/&gt;&lt;isInvalidForFieldText val=&quot;0&quot;/&gt;&lt;Image&gt;&lt;filename val=&quot;C:\Users\cepuente\AppData\Local\Temp\CP188442156384Session\CPTrustFolder188442156430\PPTImport1884136727279\data\asimages\{8EED710F-F40C-480A-B824-396850F35CB3}.png&quot;/&gt;&lt;left val=&quot;110&quot;/&gt;&lt;top val=&quot;544&quot;/&gt;&lt;width val=&quot;741&quot;/&gt;&lt;height val=&quot;1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C884DCCC-7662-4770-A0E8-0A2F2413FA8C}&quot;/&gt;&lt;isInvalidForFieldText val=&quot;0&quot;/&gt;&lt;Image&gt;&lt;filename val=&quot;C:\Users\cepuente\AppData\Local\Temp\CP188442156384Session\CPTrustFolder188442156430\PPTImport1884136727279\data\asimages\{C884DCCC-7662-4770-A0E8-0A2F2413FA8C}_1.png&quot;/&gt;&lt;left val=&quot;144&quot;/&gt;&lt;top val=&quot;400&quot;/&gt;&lt;width val=&quot;673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3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8222E7-61FA-4547-A138-F7C3B1767728}&quot;/&gt;&lt;isInvalidForFieldText val=&quot;0&quot;/&gt;&lt;Image&gt;&lt;filename val=&quot;C:\Users\cepuente\AppData\Local\Temp\CP188442156384Session\CPTrustFolder188442156430\PPTImport1884136727279\data\asimages\{848222E7-61FA-4547-A138-F7C3B1767728}_25.png&quot;/&gt;&lt;left val=&quot;232&quot;/&gt;&lt;top val=&quot;152&quot;/&gt;&lt;width val=&quot;377&quot;/&gt;&lt;height val=&quot;169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16065F-FC44-4EE8-950C-F2446D807AF8}&quot;/&gt;&lt;isInvalidForFieldText val=&quot;0&quot;/&gt;&lt;Image&gt;&lt;filename val=&quot;C:\Users\cepuente\AppData\Local\Temp\CP188442156384Session\CPTrustFolder188442156430\PPTImport1884136727279\data\asimages\{0F16065F-FC44-4EE8-950C-F2446D807AF8}_2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704278F-5409-4A1D-98BC-7D4582D7A005}&quot;/&gt;&lt;isInvalidForFieldText val=&quot;0&quot;/&gt;&lt;Image&gt;&lt;filename val=&quot;C:\Users\cepuente\AppData\Local\Temp\CP188442156384Session\CPTrustFolder188442156430\PPTImport1884136727279\data\asimages\{0704278F-5409-4A1D-98BC-7D4582D7A005}_26.png&quot;/&gt;&lt;left val=&quot;110&quot;/&gt;&lt;top val=&quot;544&quot;/&gt;&lt;width val=&quot;741&quot;/&gt;&lt;height val=&quot;214&quot;/&gt;&lt;hasText val=&quot;1&quot;/&gt;&lt;/Image&gt;&lt;/ThreeDShapeInfo&gt;"/>
  <p:tag name="PRESENTER_SHAPETEXTINFO" val="&lt;ShapeTextInfo&gt;&lt;TableIndex row=&quot;-1&quot; col=&quot;-1&quot;&gt;&lt;linesCount val=&quot;3&quot;/&gt;&lt;lineCharCount val=&quot;43&quot;/&gt;&lt;lineCharCount val=&quot;54&quot;/&gt;&lt;lineCharCount val=&quot;52&quot;/&gt;&lt;/TableIndex&gt;&lt;/ShapeTextInfo&gt;"/>
  <p:tag name="PRESENTER_SHAPEINFO" val="&lt;ThreeDShapeInfo&gt;&lt;uuid val=&quot;{4CCE8DBD-8739-491E-BE96-789F6ACBF3B2}&quot;/&gt;&lt;isInvalidForFieldText val=&quot;0&quot;/&gt;&lt;Image&gt;&lt;filename val=&quot;C:\Users\cepuente\AppData\Local\Temp\CP188442156384Session\CPTrustFolder188442156430\PPTImport1884136727279\data\asimages\{4CCE8DBD-8739-491E-BE96-789F6ACBF3B2}.png&quot;/&gt;&lt;left val=&quot;110&quot;/&gt;&lt;top val=&quot;544&quot;/&gt;&lt;width val=&quot;741&quot;/&gt;&lt;height val=&quot;214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1F27C0F-0EDA-4EDE-9E0B-5593CB6B904B}&quot;/&gt;&lt;isInvalidForFieldText val=&quot;0&quot;/&gt;&lt;Image&gt;&lt;filename val=&quot;C:\Users\cepuente\AppData\Local\Temp\CP188442156384Session\CPTrustFolder188442156430\PPTImport1884136727279\data\asimages\{71F27C0F-0EDA-4EDE-9E0B-5593CB6B904B}.png&quot;/&gt;&lt;left val=&quot;235&quot;/&gt;&lt;top val=&quot;154&quot;/&gt;&lt;width val=&quot;491&quot;/&gt;&lt;height val=&quot;367&quot;/&gt;&lt;hasText val=&quot;1&quot;/&gt;&lt;/Image&gt;&lt;/ThreeDShape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6126CF-17EC-44EC-BA51-ED658B489B19}&quot;/&gt;&lt;isInvalidForFieldText val=&quot;0&quot;/&gt;&lt;Image&gt;&lt;filename val=&quot;C:\Users\cepuente\AppData\Local\Temp\CP188442156384Session\CPTrustFolder188442156430\PPTImport1884136727279\data\asimages\{A46126CF-17EC-44EC-BA51-ED658B489B19}_26.png&quot;/&gt;&lt;left val=&quot;231&quot;/&gt;&lt;top val=&quot;359&quot;/&gt;&lt;width val=&quot;423&quot;/&gt;&lt;height val=&quot;169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C4A38E3-F9E6-4FFC-96EA-75F63897366C}&quot;/&gt;&lt;isInvalidForFieldText val=&quot;0&quot;/&gt;&lt;Image&gt;&lt;filename val=&quot;C:\Users\cepuente\AppData\Local\Temp\CP188442156384Session\CPTrustFolder188442156430\PPTImport1884136727279\data\asimages\{2C4A38E3-F9E6-4FFC-96EA-75F63897366C}_2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E08C72A5-1D45-49CE-BA3C-05C1A38F0F66}&quot;/&gt;&lt;isInvalidForFieldText val=&quot;0&quot;/&gt;&lt;Image&gt;&lt;filename val=&quot;C:\Users\cepuente\AppData\Local\Temp\CP188442156384Session\CPTrustFolder188442156430\PPTImport1884136727279\data\asimages\{E08C72A5-1D45-49CE-BA3C-05C1A38F0F66}_1.png&quot;/&gt;&lt;left val=&quot;0&quot;/&gt;&lt;top val=&quot;82&quot;/&gt;&lt;width val=&quot;961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663D56-7B99-4540-BADE-C45073ACC664}&quot;/&gt;&lt;isInvalidForFieldText val=&quot;0&quot;/&gt;&lt;Image&gt;&lt;filename val=&quot;C:\Users\cepuente\AppData\Local\Temp\CP188442156384Session\CPTrustFolder188442156430\PPTImport1884136727279\data\asimages\{45663D56-7B99-4540-BADE-C45073ACC664}.png&quot;/&gt;&lt;left val=&quot;235&quot;/&gt;&lt;top val=&quot;154&quot;/&gt;&lt;width val=&quot;491&quot;/&gt;&lt;height val=&quot;367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E926CAD-6EC7-49C0-9069-9160ABAECEF2}&quot;/&gt;&lt;isInvalidForFieldText val=&quot;0&quot;/&gt;&lt;Image&gt;&lt;filename val=&quot;C:\Users\cepuente\AppData\Local\Temp\CP188442156384Session\CPTrustFolder188442156430\PPTImport1884136727279\data\asimages\{2E926CAD-6EC7-49C0-9069-9160ABAECEF2}_27.png&quot;/&gt;&lt;left val=&quot;110&quot;/&gt;&lt;top val=&quot;544&quot;/&gt;&lt;width val=&quot;741&quot;/&gt;&lt;height val=&quot;214&quot;/&gt;&lt;hasText val=&quot;1&quot;/&gt;&lt;/Image&gt;&lt;/ThreeDShapeInfo&gt;"/>
  <p:tag name="PRESENTER_SHAPETEXTINFO" val="&lt;ShapeTextInfo&gt;&lt;TableIndex row=&quot;-1&quot; col=&quot;-1&quot;&gt;&lt;linesCount val=&quot;3&quot;/&gt;&lt;lineCharCount val=&quot;43&quot;/&gt;&lt;lineCharCount val=&quot;54&quot;/&gt;&lt;lineCharCount val=&quot;52&quot;/&gt;&lt;/TableIndex&gt;&lt;/ShapeTextInfo&gt;"/>
  <p:tag name="PRESENTER_SHAPEINFO" val="&lt;ThreeDShapeInfo&gt;&lt;uuid val=&quot;{DFD54E97-FB44-4C76-84D3-26112F4B7714}&quot;/&gt;&lt;isInvalidForFieldText val=&quot;0&quot;/&gt;&lt;Image&gt;&lt;filename val=&quot;C:\Users\cepuente\AppData\Local\Temp\CP188442156384Session\CPTrustFolder188442156430\PPTImport1884136727279\data\asimages\{DFD54E97-FB44-4C76-84D3-26112F4B7714}.png&quot;/&gt;&lt;left val=&quot;110&quot;/&gt;&lt;top val=&quot;544&quot;/&gt;&lt;width val=&quot;741&quot;/&gt;&lt;height val=&quot;214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7B2411-F5A1-4C89-A253-EF25C014A225}&quot;/&gt;&lt;isInvalidForFieldText val=&quot;0&quot;/&gt;&lt;Image&gt;&lt;filename val=&quot;C:\Users\cepuente\AppData\Local\Temp\CP188442156384Session\CPTrustFolder188442156430\PPTImport1884136727279\data\asimages\{867B2411-F5A1-4C89-A253-EF25C014A225}_27.png&quot;/&gt;&lt;left val=&quot;584&quot;/&gt;&lt;top val=&quot;372&quot;/&gt;&lt;width val=&quot;123&quot;/&gt;&lt;height val=&quot;109&quot;/&gt;&lt;hasText val=&quot;1&quot;/&gt;&lt;/Image&gt;&lt;/ThreeDShape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0993B3-C7B1-4F7F-9F71-4B3632467E1E}&quot;/&gt;&lt;isInvalidForFieldText val=&quot;0&quot;/&gt;&lt;Image&gt;&lt;filename val=&quot;C:\Users\cepuente\AppData\Local\Temp\CP188442156384Session\CPTrustFolder188442156430\PPTImport1884136727279\data\asimages\{E90993B3-C7B1-4F7F-9F71-4B3632467E1E}_28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04FC1D9-9FA5-4076-8AD9-CCF729237F46}&quot;/&gt;&lt;isInvalidForFieldText val=&quot;0&quot;/&gt;&lt;Image&gt;&lt;filename val=&quot;C:\Users\cepuente\AppData\Local\Temp\CP188442156384Session\CPTrustFolder188442156430\PPTImport1884136727279\data\asimages\{D04FC1D9-9FA5-4076-8AD9-CCF729237F46}.png&quot;/&gt;&lt;left val=&quot;235&quot;/&gt;&lt;top val=&quot;154&quot;/&gt;&lt;width val=&quot;491&quot;/&gt;&lt;height val=&quot;367&quot;/&gt;&lt;hasText val=&quot;1&quot;/&gt;&lt;/Image&gt;&lt;/ThreeDShape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D5018F4-ED2C-48D6-BC1B-A6A233CAF9CA}&quot;/&gt;&lt;isInvalidForFieldText val=&quot;0&quot;/&gt;&lt;Image&gt;&lt;filename val=&quot;C:\Users\cepuente\AppData\Local\Temp\CP188442156384Session\CPTrustFolder188442156430\PPTImport1884136727279\data\asimages\{CD5018F4-ED2C-48D6-BC1B-A6A233CAF9CA}_28.png&quot;/&gt;&lt;left val=&quot;0&quot;/&gt;&lt;top val=&quot;544&quot;/&gt;&lt;width val=&quot;96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76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EA58765-2ED2-48C4-8A61-D87057652777}&quot;/&gt;&lt;isInvalidForFieldText val=&quot;0&quot;/&gt;&lt;Image&gt;&lt;filename val=&quot;C:\Users\cepuente\AppData\Local\Temp\CP188442156384Session\CPTrustFolder188442156430\PPTImport1884136727279\data\asimages\{4EA58765-2ED2-48C4-8A61-D87057652777}_29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055B704-739F-4984-96C8-11CFC699ED6A}&quot;/&gt;&lt;isInvalidForFieldText val=&quot;0&quot;/&gt;&lt;Image&gt;&lt;filename val=&quot;C:\Users\cepuente\AppData\Local\Temp\CP188442156384Session\CPTrustFolder188442156430\PPTImport1884136727279\data\asimages\{1055B704-739F-4984-96C8-11CFC699ED6A}.png&quot;/&gt;&lt;left val=&quot;235&quot;/&gt;&lt;top val=&quot;154&quot;/&gt;&lt;width val=&quot;491&quot;/&gt;&lt;height val=&quot;367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HTML_SHAPEINFO" val="&lt;ThreeDShapeInfo&gt;&lt;uuid val=&quot;{D8A1F58D-013F-42B3-878F-BA1184380221}&quot;/&gt;&lt;isInvalidForFieldText val=&quot;0&quot;/&gt;&lt;Image&gt;&lt;filename val=&quot;C:\Users\cepuente\AppData\Local\Temp\CP188442156384Session\CPTrustFolder188442156430\PPTImport1884136727279\data\asimages\{D8A1F58D-013F-42B3-878F-BA1184380221}_1.png&quot;/&gt;&lt;left val=&quot;0&quot;/&gt;&lt;top val=&quot;571&quot;/&gt;&lt;width val=&quot;961&quot;/&gt;&lt;height val=&quot;106&quot;/&gt;&lt;hasText val=&quot;1&quot;/&gt;&lt;/Image&gt;&lt;/ThreeDShapeInfo&gt;"/>
  <p:tag name="PRESENTER_SHAPETEXTINFO" val="&lt;ShapeTextInfo&gt;&lt;TableIndex row=&quot;-1&quot; col=&quot;-1&quot;&gt;&lt;linesCount val=&quot;2&quot;/&gt;&lt;lineCharCount val=&quot;36&quot;/&gt;&lt;lineCharCount val=&quot;15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FA50EC7-7A05-470B-9CA5-542EDD2E5FFC}&quot;/&gt;&lt;isInvalidForFieldText val=&quot;0&quot;/&gt;&lt;Image&gt;&lt;filename val=&quot;C:\Users\cepuente\AppData\Local\Temp\CP188442156384Session\CPTrustFolder188442156430\PPTImport1884136727279\data\asimages\{7FA50EC7-7A05-470B-9CA5-542EDD2E5FFC}_29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2&quot;/&gt;&lt;lineCharCount val=&quot;77&quot;/&gt;&lt;lineCharCount val=&quot;62&quot;/&gt;&lt;/TableIndex&gt;&lt;/ShapeTextInfo&gt;"/>
  <p:tag name="PRESENTER_SHAPEINFO" val="&lt;ThreeDShapeInfo&gt;&lt;uuid val=&quot;{D5CEA41F-13AA-4858-9FC5-990BBA0202EB}&quot;/&gt;&lt;isInvalidForFieldText val=&quot;0&quot;/&gt;&lt;Image&gt;&lt;filename val=&quot;C:\Users\cepuente\AppData\Local\Temp\CP188442156384Session\CPTrustFolder188442156430\PPTImport1884136727279\data\asimages\{D5CEA41F-13AA-4858-9FC5-990BBA0202EB}.png&quot;/&gt;&lt;left val=&quot;0&quot;/&gt;&lt;top val=&quot;544&quot;/&gt;&lt;width val=&quot;961&quot;/&gt;&lt;height val=&quot;170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BCBE19-E174-4EE2-88C3-4DB2EE665C58}&quot;/&gt;&lt;isInvalidForFieldText val=&quot;0&quot;/&gt;&lt;Image&gt;&lt;filename val=&quot;C:\Users\cepuente\AppData\Local\Temp\CP188442156384Session\CPTrustFolder188442156430\PPTImport1884136727279\data\asimages\{12BCBE19-E174-4EE2-88C3-4DB2EE665C58}_3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3EDEAD-658C-4E09-85B5-A2512DF0D494}&quot;/&gt;&lt;isInvalidForFieldText val=&quot;0&quot;/&gt;&lt;Image&gt;&lt;filename val=&quot;C:\Users\cepuente\AppData\Local\Temp\CP188442156384Session\CPTrustFolder188442156430\PPTImport1884136727279\data\asimages\{113EDEAD-658C-4E09-85B5-A2512DF0D494}.png&quot;/&gt;&lt;left val=&quot;235&quot;/&gt;&lt;top val=&quot;154&quot;/&gt;&lt;width val=&quot;491&quot;/&gt;&lt;height val=&quot;367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0D897E9-245B-4F40-B8C3-335DFCA62B74}&quot;/&gt;&lt;isInvalidForFieldText val=&quot;0&quot;/&gt;&lt;Image&gt;&lt;filename val=&quot;C:\Users\cepuente\AppData\Local\Temp\CP188442156384Session\CPTrustFolder188442156430\PPTImport1884136727279\data\asimages\{10D897E9-245B-4F40-B8C3-335DFCA62B74}_30.png&quot;/&gt;&lt;left val=&quot;0&quot;/&gt;&lt;top val=&quot;544&quot;/&gt;&lt;width val=&quot;961&quot;/&gt;&lt;height val=&quot;170&quot;/&gt;&lt;hasText val=&quot;1&quot;/&gt;&lt;/Image&gt;&lt;/ThreeDShapeInfo&gt;"/>
  <p:tag name="PRESENTER_SHAPETEXTINFO" val="&lt;ShapeTextInfo&gt;&lt;TableIndex row=&quot;-1&quot; col=&quot;-1&quot;&gt;&lt;linesCount val=&quot;3&quot;/&gt;&lt;lineCharCount val=&quot;77&quot;/&gt;&lt;lineCharCount val=&quot;63&quot;/&gt;&lt;lineCharCount val=&quot;42&quot;/&gt;&lt;/TableIndex&gt;&lt;/ShapeTextInfo&gt;"/>
  <p:tag name="PRESENTER_SHAPEINFO" val="&lt;ThreeDShapeInfo&gt;&lt;uuid val=&quot;{0F0021D4-D800-4126-8DF9-4BF3CF03EE92}&quot;/&gt;&lt;isInvalidForFieldText val=&quot;0&quot;/&gt;&lt;Image&gt;&lt;filename val=&quot;C:\Users\cepuente\AppData\Local\Temp\CP188442156384Session\CPTrustFolder188442156430\PPTImport1884136727279\data\asimages\{0F0021D4-D800-4126-8DF9-4BF3CF03EE92}.png&quot;/&gt;&lt;left val=&quot;0&quot;/&gt;&lt;top val=&quot;544&quot;/&gt;&lt;width val=&quot;961&quot;/&gt;&lt;height val=&quot;170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E3BB02-214A-408F-9409-78BA7D2855DA}&quot;/&gt;&lt;isInvalidForFieldText val=&quot;0&quot;/&gt;&lt;Image&gt;&lt;filename val=&quot;C:\Users\cepuente\AppData\Local\Temp\CP188442156384Session\CPTrustFolder188442156430\PPTImport1884136727279\data\asimages\{7BE3BB02-214A-408F-9409-78BA7D2855DA}_31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686A321-8E9D-405A-8384-B96B48F0069A}&quot;/&gt;&lt;isInvalidForFieldText val=&quot;0&quot;/&gt;&lt;Image&gt;&lt;filename val=&quot;C:\Users\cepuente\AppData\Local\Temp\CP188442156384Session\CPTrustFolder188442156430\PPTImport1884136727279\data\asimages\{5686A321-8E9D-405A-8384-B96B48F0069A}.png&quot;/&gt;&lt;left val=&quot;528&quot;/&gt;&lt;top val=&quot;152&quot;/&gt;&lt;width val=&quot;240&quot;/&gt;&lt;height val=&quot;258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B39BF2-D3C9-410A-96D6-C8262C101582}&quot;/&gt;&lt;isInvalidForFieldText val=&quot;0&quot;/&gt;&lt;Image&gt;&lt;filename val=&quot;C:\Users\cepuente\AppData\Local\Temp\CP188442156384Session\CPTrustFolder188442156430\PPTImport1884136727279\data\asimages\{08B39BF2-D3C9-410A-96D6-C8262C101582}_32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5775513-79AF-496F-8751-16B1D1DC0F2C}&quot;/&gt;&lt;isInvalidForFieldText val=&quot;0&quot;/&gt;&lt;Image&gt;&lt;filename val=&quot;C:\Users\cepuente\AppData\Local\Temp\CP188442156384Session\CPTrustFolder188442156430\PPTImport1884136727279\data\asimages\{A5775513-79AF-496F-8751-16B1D1DC0F2C}.png&quot;/&gt;&lt;left val=&quot;528&quot;/&gt;&lt;top val=&quot;152&quot;/&gt;&lt;width val=&quot;240&quot;/&gt;&lt;height val=&quot;258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784ABD6-0E79-4D3C-979B-9DD9408D3200}&quot;/&gt;&lt;isInvalidForFieldText val=&quot;0&quot;/&gt;&lt;Image&gt;&lt;filename val=&quot;C:\Users\cepuente\AppData\Local\Temp\CP188442156384Session\CPTrustFolder188442156430\PPTImport1884136727279\data\asimages\{3784ABD6-0E79-4D3C-979B-9DD9408D3200}.png&quot;/&gt;&lt;left val=&quot;168&quot;/&gt;&lt;top val=&quot;392&quot;/&gt;&lt;width val=&quot;240&quot;/&gt;&lt;height val=&quot;258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AEA5E4F-25C2-4C51-AFAF-5BA3AC9CEA45}&quot;/&gt;&lt;isInvalidForFieldText val=&quot;0&quot;/&gt;&lt;Image&gt;&lt;filename val=&quot;C:\Users\cepuente\AppData\Local\Temp\CP188442156384Session\CPTrustFolder188442156430\PPTImport1884136727279\data\asimages\{4AEA5E4F-25C2-4C51-AFAF-5BA3AC9CEA45}_33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7758E2-A4AE-49C9-A800-5E23A76F2346}&quot;/&gt;&lt;isInvalidForFieldText val=&quot;0&quot;/&gt;&lt;Image&gt;&lt;filename val=&quot;C:\Users\cepuente\AppData\Local\Temp\CP188442156384Session\CPTrustFolder188442156430\PPTImport1884136727279\data\asimages\{727758E2-A4AE-49C9-A800-5E23A76F2346}_2.png&quot;/&gt;&lt;left val=&quot;0&quot;/&gt;&lt;top val=&quot;134&quot;/&gt;&lt;width val=&quot;961&quot;/&gt;&lt;height val=&quot;470&quot;/&gt;&lt;hasText val=&quot;1&quot;/&gt;&lt;/Image&gt;&lt;/ThreeDShapeInfo&gt;"/>
  <p:tag name="PRESENTER_SHAPETEXTINFO" val="&lt;ShapeTextInfo&gt;&lt;TableIndex row=&quot;-1&quot; col=&quot;-1&quot;&gt;&lt;linesCount val=&quot;11&quot;/&gt;&lt;lineCharCount val=&quot;6&quot;/&gt;&lt;lineCharCount val=&quot;1&quot;/&gt;&lt;lineCharCount val=&quot;28&quot;/&gt;&lt;lineCharCount val=&quot;1&quot;/&gt;&lt;lineCharCount val=&quot;38&quot;/&gt;&lt;lineCharCount val=&quot;1&quot;/&gt;&lt;lineCharCount val=&quot;33&quot;/&gt;&lt;lineCharCount val=&quot;1&quot;/&gt;&lt;lineCharCount val=&quot;32&quot;/&gt;&lt;lineCharCount val=&quot;1&quot;/&gt;&lt;lineCharCount val=&quot;34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D9B05F8-BA1E-4198-A686-D7BA9D000B97}&quot;/&gt;&lt;isInvalidForFieldText val=&quot;0&quot;/&gt;&lt;Image&gt;&lt;filename val=&quot;C:\Users\cepuente\AppData\Local\Temp\CP188442156384Session\CPTrustFolder188442156430\PPTImport1884136727279\data\asimages\{2D9B05F8-BA1E-4198-A686-D7BA9D000B97}.png&quot;/&gt;&lt;left val=&quot;528&quot;/&gt;&lt;top val=&quot;152&quot;/&gt;&lt;width val=&quot;240&quot;/&gt;&lt;height val=&quot;258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8B72929-39BB-4159-B16B-B5A5A434E2E7}&quot;/&gt;&lt;isInvalidForFieldText val=&quot;0&quot;/&gt;&lt;Image&gt;&lt;filename val=&quot;C:\Users\cepuente\AppData\Local\Temp\CP188442156384Session\CPTrustFolder188442156430\PPTImport1884136727279\data\asimages\{18B72929-39BB-4159-B16B-B5A5A434E2E7}.png&quot;/&gt;&lt;left val=&quot;168&quot;/&gt;&lt;top val=&quot;392&quot;/&gt;&lt;width val=&quot;240&quot;/&gt;&lt;height val=&quot;258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F821984-0B70-4720-BA18-EF8F134953B0}&quot;/&gt;&lt;isInvalidForFieldText val=&quot;0&quot;/&gt;&lt;Image&gt;&lt;filename val=&quot;C:\Users\cepuente\AppData\Local\Temp\CP188442156384Session\CPTrustFolder188442156430\PPTImport1884136727279\data\asimages\{4F821984-0B70-4720-BA18-EF8F134953B0}_33.png&quot;/&gt;&lt;left val=&quot;488&quot;/&gt;&lt;top val=&quot;598&quot;/&gt;&lt;width val=&quot;337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24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4FD2093-96E4-4C8B-A09F-43E98B76A020}&quot;/&gt;&lt;isInvalidForFieldText val=&quot;0&quot;/&gt;&lt;Image&gt;&lt;filename val=&quot;C:\Users\cepuente\AppData\Local\Temp\CP188442156384Session\CPTrustFolder188442156430\PPTImport1884136727279\data\asimages\{C4FD2093-96E4-4C8B-A09F-43E98B76A020}.png&quot;/&gt;&lt;left val=&quot;244&quot;/&gt;&lt;top val=&quot;123&quot;/&gt;&lt;width val=&quot;480&quot;/&gt;&lt;height val=&quot;480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D6C3C1E-2B57-4DC9-9208-8E86D04C023F}&quot;/&gt;&lt;isInvalidForFieldText val=&quot;0&quot;/&gt;&lt;Image&gt;&lt;filename val=&quot;C:\Users\cepuente\AppData\Local\Temp\CP188442156384Session\CPTrustFolder188442156430\PPTImport1884136727279\data\asimages\{0D6C3C1E-2B57-4DC9-9208-8E86D04C023F}.png&quot;/&gt;&lt;left val=&quot;335&quot;/&gt;&lt;top val=&quot;300&quot;/&gt;&lt;width val=&quot;37&quot;/&gt;&lt;height val=&quot;37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2FF4D2-6E94-4C70-AA9A-73D90CA04D28}&quot;/&gt;&lt;isInvalidForFieldText val=&quot;0&quot;/&gt;&lt;Image&gt;&lt;filename val=&quot;C:\Users\cepuente\AppData\Local\Temp\CP188442156384Session\CPTrustFolder188442156430\PPTImport1884136727279\data\asimages\{872FF4D2-6E94-4C70-AA9A-73D90CA04D28}_34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6DC9DD4-7057-446A-89DA-47B342425275}&quot;/&gt;&lt;isInvalidForFieldText val=&quot;0&quot;/&gt;&lt;Image&gt;&lt;filename val=&quot;C:\Users\cepuente\AppData\Local\Temp\CP188442156384Session\CPTrustFolder188442156430\PPTImport1884136727279\data\asimages\{36DC9DD4-7057-446A-89DA-47B342425275}_34.png&quot;/&gt;&lt;left val=&quot;100&quot;/&gt;&lt;top val=&quot;300&quot;/&gt;&lt;width val=&quot;154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953B9C7-5497-4FEE-91C0-FE334C70C675}&quot;/&gt;&lt;isInvalidForFieldText val=&quot;0&quot;/&gt;&lt;Image&gt;&lt;filename val=&quot;C:\Users\cepuente\AppData\Local\Temp\CP188442156384Session\CPTrustFolder188442156430\PPTImport1884136727279\data\asimages\{4953B9C7-5497-4FEE-91C0-FE334C70C675}_34.png&quot;/&gt;&lt;left val=&quot;676&quot;/&gt;&lt;top val=&quot;272&quot;/&gt;&lt;width val=&quot;209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6A28F8F5-EAD7-46BA-B8C2-54D04366F86E}&quot;/&gt;&lt;isInvalidForFieldText val=&quot;0&quot;/&gt;&lt;Image&gt;&lt;filename val=&quot;C:\Users\cepuente\AppData\Local\Temp\CP188442156384Session\CPTrustFolder188442156430\PPTImport1884136727279\data\asimages\{6A28F8F5-EAD7-46BA-B8C2-54D04366F86E}.png&quot;/&gt;&lt;left val=&quot;676&quot;/&gt;&lt;top val=&quot;272&quot;/&gt;&lt;width val=&quot;209&quot;/&gt;&lt;height val=&quot;72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51D1153-E3D7-4F38-B70B-EFFF97E73668}&quot;/&gt;&lt;isInvalidForFieldText val=&quot;0&quot;/&gt;&lt;Image&gt;&lt;filename val=&quot;C:\Users\cepuente\AppData\Local\Temp\CP188442156384Session\CPTrustFolder188442156430\PPTImport1884136727279\data\asimages\{E51D1153-E3D7-4F38-B70B-EFFF97E73668}.png&quot;/&gt;&lt;left val=&quot;607&quot;/&gt;&lt;top val=&quot;334&quot;/&gt;&lt;width val=&quot;5&quot;/&gt;&lt;height val=&quot;5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D5B609C-5D29-44D8-A9A7-FA554EF095B1}&quot;/&gt;&lt;isInvalidForFieldText val=&quot;0&quot;/&gt;&lt;Image&gt;&lt;filename val=&quot;C:\Users\cepuente\AppData\Local\Temp\CP188442156384Session\CPTrustFolder188442156430\PPTImport1884136727279\data\asimages\{5D5B609C-5D29-44D8-A9A7-FA554EF095B1}.png&quot;/&gt;&lt;left val=&quot;564&quot;/&gt;&lt;top val=&quot;258&quot;/&gt;&lt;width val=&quot;8&quot;/&gt;&lt;height val=&quot;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8A769D-C304-4D41-912F-DB4432E8B228}&quot;/&gt;&lt;isInvalidForFieldText val=&quot;0&quot;/&gt;&lt;Image&gt;&lt;filename val=&quot;C:\Users\cepuente\AppData\Local\Temp\CP188442156384Session\CPTrustFolder188442156430\PPTImport1884136727279\data\asimages\{418A769D-C304-4D41-912F-DB4432E8B228}_3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133BD99-860C-4C6C-ACA4-53F9999FA080}&quot;/&gt;&lt;isInvalidForFieldText val=&quot;0&quot;/&gt;&lt;Image&gt;&lt;filename val=&quot;C:\Users\cepuente\AppData\Local\Temp\CP188442156384Session\CPTrustFolder188442156430\PPTImport1884136727279\data\asimages\{8133BD99-860C-4C6C-ACA4-53F9999FA080}.png&quot;/&gt;&lt;left val=&quot;436&quot;/&gt;&lt;top val=&quot;324&quot;/&gt;&lt;width val=&quot;12&quot;/&gt;&lt;height val=&quot;13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A944D59-D4F1-4DE5-9BEB-101EE7430FE3}&quot;/&gt;&lt;isInvalidForFieldText val=&quot;0&quot;/&gt;&lt;Image&gt;&lt;filename val=&quot;C:\Users\cepuente\AppData\Local\Temp\CP188442156384Session\CPTrustFolder188442156430\PPTImport1884136727279\data\asimages\{CA944D59-D4F1-4DE5-9BEB-101EE7430FE3}.png&quot;/&gt;&lt;left val=&quot;520&quot;/&gt;&lt;top val=&quot;324&quot;/&gt;&lt;width val=&quot;13&quot;/&gt;&lt;height val=&quot;13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1F967F8-20CC-4A35-9026-11113BA5A582}&quot;/&gt;&lt;isInvalidForFieldText val=&quot;0&quot;/&gt;&lt;Image&gt;&lt;filename val=&quot;C:\Users\cepuente\AppData\Local\Temp\CP188442156384Session\CPTrustFolder188442156430\PPTImport1884136727279\data\asimages\{21F967F8-20CC-4A35-9026-11113BA5A582}_34.png&quot;/&gt;&lt;left val=&quot;0&quot;/&gt;&lt;top val=&quot;107&quot;/&gt;&lt;width val=&quot;9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5EA4269-DD0B-4250-9E55-D446816BA5CD}&quot;/&gt;&lt;isInvalidForFieldText val=&quot;0&quot;/&gt;&lt;Image&gt;&lt;filename val=&quot;C:\Users\cepuente\AppData\Local\Temp\CP188442156384Session\CPTrustFolder188442156430\PPTImport1884136727279\data\asimages\{25EA4269-DD0B-4250-9E55-D446816BA5CD}.png&quot;/&gt;&lt;left val=&quot;382&quot;/&gt;&lt;top val=&quot;240&quot;/&gt;&lt;width val=&quot;26&quot;/&gt;&lt;height val=&quot;26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5F12ACD-067D-412D-85DD-806EC32F3D42}&quot;/&gt;&lt;isInvalidForFieldText val=&quot;0&quot;/&gt;&lt;Image&gt;&lt;filename val=&quot;C:\Users\cepuente\AppData\Local\Temp\CP188442156384Session\CPTrustFolder188442156430\PPTImport1884136727279\data\asimages\{85F12ACD-067D-412D-85DD-806EC32F3D42}_34.png&quot;/&gt;&lt;left val=&quot;807&quot;/&gt;&lt;top val=&quot;348&quot;/&gt;&lt;width val=&quot;10&quot;/&gt;&lt;height val=&quot;1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F74C77-0FB7-492F-870C-BBADF784B744}&quot;/&gt;&lt;isInvalidForFieldText val=&quot;0&quot;/&gt;&lt;Image&gt;&lt;filename val=&quot;C:\Users\cepuente\AppData\Local\Temp\CP188442156384Session\CPTrustFolder188442156430\PPTImport1884136727279\data\asimages\{EEF74C77-0FB7-492F-870C-BBADF784B744}.png&quot;/&gt;&lt;left val=&quot;244&quot;/&gt;&lt;top val=&quot;123&quot;/&gt;&lt;width val=&quot;480&quot;/&gt;&lt;height val=&quot;480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5FC1FFE-2282-4A95-A559-C72433E55E17}&quot;/&gt;&lt;isInvalidForFieldText val=&quot;0&quot;/&gt;&lt;Image&gt;&lt;filename val=&quot;C:\Users\cepuente\AppData\Local\Temp\CP188442156384Session\CPTrustFolder188442156430\PPTImport1884136727279\data\asimages\{35FC1FFE-2282-4A95-A559-C72433E55E17}.png&quot;/&gt;&lt;left val=&quot;335&quot;/&gt;&lt;top val=&quot;300&quot;/&gt;&lt;width val=&quot;37&quot;/&gt;&lt;height val=&quot;37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0C7C87A-39EA-4001-A13B-DABD3A63B0DD}&quot;/&gt;&lt;isInvalidForFieldText val=&quot;0&quot;/&gt;&lt;Image&gt;&lt;filename val=&quot;C:\Users\cepuente\AppData\Local\Temp\CP188442156384Session\CPTrustFolder188442156430\PPTImport1884136727279\data\asimages\{40C7C87A-39EA-4001-A13B-DABD3A63B0DD}_35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C2336DC-E78F-4822-BBDB-47D566491E14}&quot;/&gt;&lt;isInvalidForFieldText val=&quot;0&quot;/&gt;&lt;Image&gt;&lt;filename val=&quot;C:\Users\cepuente\AppData\Local\Temp\CP188442156384Session\CPTrustFolder188442156430\PPTImport1884136727279\data\asimages\{7C2336DC-E78F-4822-BBDB-47D566491E14}_3.png&quot;/&gt;&lt;left val=&quot;242&quot;/&gt;&lt;top val=&quot;536&quot;/&gt;&lt;width val=&quot;477&quot;/&gt;&lt;height val=&quot;112&quot;/&gt;&lt;hasText val=&quot;1&quot;/&gt;&lt;/Image&gt;&lt;/ThreeDShapeInfo&gt;"/>
  <p:tag name="PRESENTER_SHAPETEXTINFO" val="&lt;ShapeTextInfo&gt;&lt;TableIndex row=&quot;-1&quot; col=&quot;-1&quot;&gt;&lt;linesCount val=&quot;3&quot;/&gt;&lt;lineCharCount val=&quot;21&quot;/&gt;&lt;lineCharCount val=&quot;1&quot;/&gt;&lt;lineCharCount val=&quot;23&quot;/&gt;&lt;/TableIndex&gt;&lt;/ShapeTextInfo&gt;"/>
  <p:tag name="PRESENTER_SHAPEINFO" val="&lt;ThreeDShapeInfo&gt;&lt;uuid val=&quot;{6304214E-2FC4-4DF4-8316-6F02818ABAE7}&quot;/&gt;&lt;isInvalidForFieldText val=&quot;0&quot;/&gt;&lt;Image&gt;&lt;filename val=&quot;C:\Users\cepuente\AppData\Local\Temp\CP188442156384Session\CPTrustFolder188442156430\PPTImport1884136727279\data\asimages\{6304214E-2FC4-4DF4-8316-6F02818ABAE7}.png&quot;/&gt;&lt;left val=&quot;242&quot;/&gt;&lt;top val=&quot;536&quot;/&gt;&lt;width val=&quot;477&quot;/&gt;&lt;height val=&quot;112&quot;/&gt;&lt;hasText val=&quot;1&quot;/&gt;&lt;/Image&gt;&lt;/ThreeDShape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B143846-C10A-49E4-A0F8-D1C17A9A0703}&quot;/&gt;&lt;isInvalidForFieldText val=&quot;0&quot;/&gt;&lt;Image&gt;&lt;filename val=&quot;C:\Users\cepuente\AppData\Local\Temp\CP188442156384Session\CPTrustFolder188442156430\PPTImport1884136727279\data\asimages\{8B143846-C10A-49E4-A0F8-D1C17A9A0703}_35.png&quot;/&gt;&lt;left val=&quot;94&quot;/&gt;&lt;top val=&quot;376&quot;/&gt;&lt;width val=&quot;773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62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F2E26CA-CC79-4A95-8CB9-6D06B756FD51}&quot;/&gt;&lt;isInvalidForFieldText val=&quot;0&quot;/&gt;&lt;Image&gt;&lt;filename val=&quot;C:\Users\cepuente\AppData\Local\Temp\CP188442156384Session\CPTrustFolder188442156430\PPTImport1884136727279\data\asimages\{3F2E26CA-CC79-4A95-8CB9-6D06B756FD51}_35.png&quot;/&gt;&lt;left val=&quot;100&quot;/&gt;&lt;top val=&quot;300&quot;/&gt;&lt;width val=&quot;154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FB4F7C2-97D5-481B-9011-E6B65355F605}&quot;/&gt;&lt;isInvalidForFieldText val=&quot;0&quot;/&gt;&lt;Image&gt;&lt;filename val=&quot;C:\Users\cepuente\AppData\Local\Temp\CP188442156384Session\CPTrustFolder188442156430\PPTImport1884136727279\data\asimages\{9FB4F7C2-97D5-481B-9011-E6B65355F605}_35.png&quot;/&gt;&lt;left val=&quot;676&quot;/&gt;&lt;top val=&quot;272&quot;/&gt;&lt;width val=&quot;209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D044959D-4854-4CE0-AD29-7FB1E9986507}&quot;/&gt;&lt;isInvalidForFieldText val=&quot;0&quot;/&gt;&lt;Image&gt;&lt;filename val=&quot;C:\Users\cepuente\AppData\Local\Temp\CP188442156384Session\CPTrustFolder188442156430\PPTImport1884136727279\data\asimages\{D044959D-4854-4CE0-AD29-7FB1E9986507}.png&quot;/&gt;&lt;left val=&quot;676&quot;/&gt;&lt;top val=&quot;272&quot;/&gt;&lt;width val=&quot;209&quot;/&gt;&lt;height val=&quot;72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49F0AD8-8BA6-4F15-99F6-C9E9D6B808D9}&quot;/&gt;&lt;isInvalidForFieldText val=&quot;0&quot;/&gt;&lt;Image&gt;&lt;filename val=&quot;C:\Users\cepuente\AppData\Local\Temp\CP188442156384Session\CPTrustFolder188442156430\PPTImport1884136727279\data\asimages\{749F0AD8-8BA6-4F15-99F6-C9E9D6B808D9}.png&quot;/&gt;&lt;left val=&quot;607&quot;/&gt;&lt;top val=&quot;334&quot;/&gt;&lt;width val=&quot;5&quot;/&gt;&lt;height val=&quot;5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5123F23-EA20-4FE9-A79E-B00538E0B2F0}&quot;/&gt;&lt;isInvalidForFieldText val=&quot;0&quot;/&gt;&lt;Image&gt;&lt;filename val=&quot;C:\Users\cepuente\AppData\Local\Temp\CP188442156384Session\CPTrustFolder188442156430\PPTImport1884136727279\data\asimages\{F5123F23-EA20-4FE9-A79E-B00538E0B2F0}.png&quot;/&gt;&lt;left val=&quot;564&quot;/&gt;&lt;top val=&quot;258&quot;/&gt;&lt;width val=&quot;8&quot;/&gt;&lt;height val=&quot;8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EAF0880-16D4-429D-A317-363617F04ABA}&quot;/&gt;&lt;isInvalidForFieldText val=&quot;0&quot;/&gt;&lt;Image&gt;&lt;filename val=&quot;C:\Users\cepuente\AppData\Local\Temp\CP188442156384Session\CPTrustFolder188442156430\PPTImport1884136727279\data\asimages\{3EAF0880-16D4-429D-A317-363617F04ABA}.png&quot;/&gt;&lt;left val=&quot;436&quot;/&gt;&lt;top val=&quot;324&quot;/&gt;&lt;width val=&quot;12&quot;/&gt;&lt;height val=&quot;13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DA1B511-8973-4AE2-91E3-3394A7580974}&quot;/&gt;&lt;isInvalidForFieldText val=&quot;0&quot;/&gt;&lt;Image&gt;&lt;filename val=&quot;C:\Users\cepuente\AppData\Local\Temp\CP188442156384Session\CPTrustFolder188442156430\PPTImport1884136727279\data\asimages\{EDA1B511-8973-4AE2-91E3-3394A7580974}.png&quot;/&gt;&lt;left val=&quot;520&quot;/&gt;&lt;top val=&quot;324&quot;/&gt;&lt;width val=&quot;13&quot;/&gt;&lt;height val=&quot;13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9F1B546-AAEA-44D4-94E5-3B4C76564980}&quot;/&gt;&lt;isInvalidForFieldText val=&quot;0&quot;/&gt;&lt;Image&gt;&lt;filename val=&quot;C:\Users\cepuente\AppData\Local\Temp\CP188442156384Session\CPTrustFolder188442156430\PPTImport1884136727279\data\asimages\{A9F1B546-AAEA-44D4-94E5-3B4C76564980}_35.png&quot;/&gt;&lt;left val=&quot;0&quot;/&gt;&lt;top val=&quot;107&quot;/&gt;&lt;width val=&quot;9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2A331B4-12BF-426B-AC3A-EE6A63B6A2E0}&quot;/&gt;&lt;isInvalidForFieldText val=&quot;0&quot;/&gt;&lt;Image&gt;&lt;filename val=&quot;C:\Users\cepuente\AppData\Local\Temp\CP188442156384Session\CPTrustFolder188442156430\PPTImport1884136727279\data\asimages\{82A331B4-12BF-426B-AC3A-EE6A63B6A2E0}.png&quot;/&gt;&lt;left val=&quot;382&quot;/&gt;&lt;top val=&quot;240&quot;/&gt;&lt;width val=&quot;26&quot;/&gt;&lt;height val=&quot;26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DB01F3F-13CE-4A1A-8582-1E5E56BA3E3B}&quot;/&gt;&lt;isInvalidForFieldText val=&quot;0&quot;/&gt;&lt;Image&gt;&lt;filename val=&quot;C:\Users\cepuente\AppData\Local\Temp\CP188442156384Session\CPTrustFolder188442156430\PPTImport1884136727279\data\asimages\{8DB01F3F-13CE-4A1A-8582-1E5E56BA3E3B}.png&quot;/&gt;&lt;left val=&quot;244&quot;/&gt;&lt;top val=&quot;123&quot;/&gt;&lt;width val=&quot;480&quot;/&gt;&lt;height val=&quot;480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C150E3C-9205-4C4C-B15D-E48A739A65D0}&quot;/&gt;&lt;isInvalidForFieldText val=&quot;0&quot;/&gt;&lt;Image&gt;&lt;filename val=&quot;C:\Users\cepuente\AppData\Local\Temp\CP188442156384Session\CPTrustFolder188442156430\PPTImport1884136727279\data\asimages\{BC150E3C-9205-4C4C-B15D-E48A739A65D0}_3.png&quot;/&gt;&lt;left val=&quot;452&quot;/&gt;&lt;top val=&quot;458&quot;/&gt;&lt;width val=&quot;5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3710254-942C-4B0B-BC86-A9007E5010DD}&quot;/&gt;&lt;isInvalidForFieldText val=&quot;0&quot;/&gt;&lt;Image&gt;&lt;filename val=&quot;C:\Users\cepuente\AppData\Local\Temp\CP188442156384Session\CPTrustFolder188442156430\PPTImport1884136727279\data\asimages\{E3710254-942C-4B0B-BC86-A9007E5010DD}.png&quot;/&gt;&lt;left val=&quot;335&quot;/&gt;&lt;top val=&quot;300&quot;/&gt;&lt;width val=&quot;37&quot;/&gt;&lt;height val=&quot;37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53EB767-8DE2-427C-858A-545B1D15FBB1}&quot;/&gt;&lt;isInvalidForFieldText val=&quot;0&quot;/&gt;&lt;Image&gt;&lt;filename val=&quot;C:\Users\cepuente\AppData\Local\Temp\CP188442156384Session\CPTrustFolder188442156430\PPTImport1884136727279\data\asimages\{953EB767-8DE2-427C-858A-545B1D15FBB1}_3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889BDDA-4E8D-4A4E-9BDB-5C4C1E890297}&quot;/&gt;&lt;isInvalidForFieldText val=&quot;0&quot;/&gt;&lt;Image&gt;&lt;filename val=&quot;C:\Users\cepuente\AppData\Local\Temp\CP188442156384Session\CPTrustFolder188442156430\PPTImport1884136727279\data\asimages\{B889BDDA-4E8D-4A4E-9BDB-5C4C1E890297}_36.png&quot;/&gt;&lt;left val=&quot;0&quot;/&gt;&lt;top val=&quot;376&quot;/&gt;&lt;width val=&quot;961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63&quot;/&gt;&lt;lineCharCount val=&quot;72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2AD9A7B-D6B3-4B32-87B6-94C1EAEBE030}&quot;/&gt;&lt;isInvalidForFieldText val=&quot;0&quot;/&gt;&lt;Image&gt;&lt;filename val=&quot;C:\Users\cepuente\AppData\Local\Temp\CP188442156384Session\CPTrustFolder188442156430\PPTImport1884136727279\data\asimages\{E2AD9A7B-D6B3-4B32-87B6-94C1EAEBE030}_36.png&quot;/&gt;&lt;left val=&quot;100&quot;/&gt;&lt;top val=&quot;300&quot;/&gt;&lt;width val=&quot;154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61A40D0-A2F5-4AED-89F6-27F0B5FFD61B}&quot;/&gt;&lt;isInvalidForFieldText val=&quot;0&quot;/&gt;&lt;Image&gt;&lt;filename val=&quot;C:\Users\cepuente\AppData\Local\Temp\CP188442156384Session\CPTrustFolder188442156430\PPTImport1884136727279\data\asimages\{461A40D0-A2F5-4AED-89F6-27F0B5FFD61B}_36.png&quot;/&gt;&lt;left val=&quot;676&quot;/&gt;&lt;top val=&quot;272&quot;/&gt;&lt;width val=&quot;209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5CFF7682-B7C4-4D45-B26C-144F4C1F3A7C}&quot;/&gt;&lt;isInvalidForFieldText val=&quot;0&quot;/&gt;&lt;Image&gt;&lt;filename val=&quot;C:\Users\cepuente\AppData\Local\Temp\CP188442156384Session\CPTrustFolder188442156430\PPTImport1884136727279\data\asimages\{5CFF7682-B7C4-4D45-B26C-144F4C1F3A7C}.png&quot;/&gt;&lt;left val=&quot;676&quot;/&gt;&lt;top val=&quot;272&quot;/&gt;&lt;width val=&quot;209&quot;/&gt;&lt;height val=&quot;72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C67DAA-81A0-4CD4-B1F7-0476902395B7}&quot;/&gt;&lt;isInvalidForFieldText val=&quot;0&quot;/&gt;&lt;Image&gt;&lt;filename val=&quot;C:\Users\cepuente\AppData\Local\Temp\CP188442156384Session\CPTrustFolder188442156430\PPTImport1884136727279\data\asimages\{19C67DAA-81A0-4CD4-B1F7-0476902395B7}.png&quot;/&gt;&lt;left val=&quot;607&quot;/&gt;&lt;top val=&quot;334&quot;/&gt;&lt;width val=&quot;5&quot;/&gt;&lt;height val=&quot;5&quot;/&gt;&lt;hasText val=&quot;1&quot;/&gt;&lt;/Image&gt;&lt;/ThreeDShape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7F5E48F-7B00-4DD0-AE94-932D7F2056A7}&quot;/&gt;&lt;isInvalidForFieldText val=&quot;0&quot;/&gt;&lt;Image&gt;&lt;filename val=&quot;C:\Users\cepuente\AppData\Local\Temp\CP188442156384Session\CPTrustFolder188442156430\PPTImport1884136727279\data\asimages\{D7F5E48F-7B00-4DD0-AE94-932D7F2056A7}.png&quot;/&gt;&lt;left val=&quot;564&quot;/&gt;&lt;top val=&quot;258&quot;/&gt;&lt;width val=&quot;8&quot;/&gt;&lt;height val=&quot;8&quot;/&gt;&lt;hasText val=&quot;1&quot;/&gt;&lt;/Image&gt;&lt;/ThreeDShape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85E4F57-6560-489E-A7FA-749AFD88CA3A}&quot;/&gt;&lt;isInvalidForFieldText val=&quot;0&quot;/&gt;&lt;Image&gt;&lt;filename val=&quot;C:\Users\cepuente\AppData\Local\Temp\CP188442156384Session\CPTrustFolder188442156430\PPTImport1884136727279\data\asimages\{985E4F57-6560-489E-A7FA-749AFD88CA3A}.png&quot;/&gt;&lt;left val=&quot;436&quot;/&gt;&lt;top val=&quot;324&quot;/&gt;&lt;width val=&quot;12&quot;/&gt;&lt;height val=&quot;13&quot;/&gt;&lt;hasText val=&quot;1&quot;/&gt;&lt;/Image&gt;&lt;/ThreeDShape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4342F2A-EAF5-4E2F-84CE-E20CF563A3D5}&quot;/&gt;&lt;isInvalidForFieldText val=&quot;0&quot;/&gt;&lt;Image&gt;&lt;filename val=&quot;C:\Users\cepuente\AppData\Local\Temp\CP188442156384Session\CPTrustFolder188442156430\PPTImport1884136727279\data\asimages\{54342F2A-EAF5-4E2F-84CE-E20CF563A3D5}.png&quot;/&gt;&lt;left val=&quot;520&quot;/&gt;&lt;top val=&quot;324&quot;/&gt;&lt;width val=&quot;13&quot;/&gt;&lt;height val=&quot;13&quot;/&gt;&lt;hasText val=&quot;1&quot;/&gt;&lt;/Image&gt;&lt;/ThreeDShape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09C9B65-D60A-46EE-BBB7-B64B03F00512}&quot;/&gt;&lt;isInvalidForFieldText val=&quot;0&quot;/&gt;&lt;Image&gt;&lt;filename val=&quot;C:\Users\cepuente\AppData\Local\Temp\CP188442156384Session\CPTrustFolder188442156430\PPTImport1884136727279\data\asimages\{F09C9B65-D60A-46EE-BBB7-B64B03F00512}_36.png&quot;/&gt;&lt;left val=&quot;0&quot;/&gt;&lt;top val=&quot;107&quot;/&gt;&lt;width val=&quot;9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77644DB-E88E-41FC-A129-9C590AFB889A}&quot;/&gt;&lt;isInvalidForFieldText val=&quot;0&quot;/&gt;&lt;Image&gt;&lt;filename val=&quot;C:\Users\cepuente\AppData\Local\Temp\CP188442156384Session\CPTrustFolder188442156430\PPTImport1884136727279\data\asimages\{777644DB-E88E-41FC-A129-9C590AFB889A}_3.png&quot;/&gt;&lt;left val=&quot;631&quot;/&gt;&lt;top val=&quot;306&quot;/&gt;&lt;width val=&quot;57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79E10FD-7205-4EAE-B899-1655A5F814F1}&quot;/&gt;&lt;isInvalidForFieldText val=&quot;0&quot;/&gt;&lt;Image&gt;&lt;filename val=&quot;C:\Users\cepuente\AppData\Local\Temp\CP188442156384Session\CPTrustFolder188442156430\PPTImport1884136727279\data\asimages\{579E10FD-7205-4EAE-B899-1655A5F814F1}.png&quot;/&gt;&lt;left val=&quot;382&quot;/&gt;&lt;top val=&quot;240&quot;/&gt;&lt;width val=&quot;26&quot;/&gt;&lt;height val=&quot;26&quot;/&gt;&lt;hasText val=&quot;1&quot;/&gt;&lt;/Image&gt;&lt;/ThreeDShape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8E2F379-E883-4D94-ABD8-539A0774B829}&quot;/&gt;&lt;isInvalidForFieldText val=&quot;0&quot;/&gt;&lt;Image&gt;&lt;filename val=&quot;C:\Users\cepuente\AppData\Local\Temp\CP188442156384Session\CPTrustFolder188442156430\PPTImport1884136727279\data\asimages\{C8E2F379-E883-4D94-ABD8-539A0774B829}.png&quot;/&gt;&lt;left val=&quot;244&quot;/&gt;&lt;top val=&quot;123&quot;/&gt;&lt;width val=&quot;480&quot;/&gt;&lt;height val=&quot;480&quot;/&gt;&lt;hasText val=&quot;1&quot;/&gt;&lt;/Image&gt;&lt;/ThreeDShape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391873-565F-4374-98A8-88730AE10901}&quot;/&gt;&lt;isInvalidForFieldText val=&quot;0&quot;/&gt;&lt;Image&gt;&lt;filename val=&quot;C:\Users\cepuente\AppData\Local\Temp\CP188442156384Session\CPTrustFolder188442156430\PPTImport1884136727279\data\asimages\{48391873-565F-4374-98A8-88730AE10901}.png&quot;/&gt;&lt;left val=&quot;335&quot;/&gt;&lt;top val=&quot;300&quot;/&gt;&lt;width val=&quot;37&quot;/&gt;&lt;height val=&quot;37&quot;/&gt;&lt;hasText val=&quot;1&quot;/&gt;&lt;/Image&gt;&lt;/ThreeDShape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E5B83B-7C4B-46CB-8D63-3C5C1EB93AF2}&quot;/&gt;&lt;isInvalidForFieldText val=&quot;0&quot;/&gt;&lt;Image&gt;&lt;filename val=&quot;C:\Users\cepuente\AppData\Local\Temp\CP188442156384Session\CPTrustFolder188442156430\PPTImport1884136727279\data\asimages\{71E5B83B-7C4B-46CB-8D63-3C5C1EB93AF2}_3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B068368-6DE0-4268-AC42-D175F4F3C999}&quot;/&gt;&lt;isInvalidForFieldText val=&quot;0&quot;/&gt;&lt;Image&gt;&lt;filename val=&quot;C:\Users\cepuente\AppData\Local\Temp\CP188442156384Session\CPTrustFolder188442156430\PPTImport1884136727279\data\asimages\{2B068368-6DE0-4268-AC42-D175F4F3C999}_37.png&quot;/&gt;&lt;left val=&quot;0&quot;/&gt;&lt;top val=&quot;376&quot;/&gt;&lt;width val=&quot;961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63&quot;/&gt;&lt;lineCharCount val=&quot;72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D98CC85-5B95-4642-815B-6D0772EC5877}&quot;/&gt;&lt;isInvalidForFieldText val=&quot;0&quot;/&gt;&lt;Image&gt;&lt;filename val=&quot;C:\Users\cepuente\AppData\Local\Temp\CP188442156384Session\CPTrustFolder188442156430\PPTImport1884136727279\data\asimages\{ED98CC85-5B95-4642-815B-6D0772EC5877}_37.png&quot;/&gt;&lt;left val=&quot;100&quot;/&gt;&lt;top val=&quot;300&quot;/&gt;&lt;width val=&quot;154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9071E85-93AE-4792-A215-0FB92B6CF956}&quot;/&gt;&lt;isInvalidForFieldText val=&quot;0&quot;/&gt;&lt;Image&gt;&lt;filename val=&quot;C:\Users\cepuente\AppData\Local\Temp\CP188442156384Session\CPTrustFolder188442156430\PPTImport1884136727279\data\asimages\{39071E85-93AE-4792-A215-0FB92B6CF956}_37.png&quot;/&gt;&lt;left val=&quot;676&quot;/&gt;&lt;top val=&quot;272&quot;/&gt;&lt;width val=&quot;209&quot;/&gt;&lt;height val=&quot;72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050EC5EA-6C6C-420F-99C8-28062B9772CF}&quot;/&gt;&lt;isInvalidForFieldText val=&quot;0&quot;/&gt;&lt;Image&gt;&lt;filename val=&quot;C:\Users\cepuente\AppData\Local\Temp\CP188442156384Session\CPTrustFolder188442156430\PPTImport1884136727279\data\asimages\{050EC5EA-6C6C-420F-99C8-28062B9772CF}.png&quot;/&gt;&lt;left val=&quot;676&quot;/&gt;&lt;top val=&quot;272&quot;/&gt;&lt;width val=&quot;209&quot;/&gt;&lt;height val=&quot;72&quot;/&gt;&lt;hasText val=&quot;1&quot;/&gt;&lt;/Image&gt;&lt;/ThreeDShape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4EDED09-F19C-4351-A6CF-7A7AD52452F1}&quot;/&gt;&lt;isInvalidForFieldText val=&quot;0&quot;/&gt;&lt;Image&gt;&lt;filename val=&quot;C:\Users\cepuente\AppData\Local\Temp\CP188442156384Session\CPTrustFolder188442156430\PPTImport1884136727279\data\asimages\{04EDED09-F19C-4351-A6CF-7A7AD52452F1}_37.png&quot;/&gt;&lt;left val=&quot;184&quot;/&gt;&lt;top val=&quot;598&quot;/&gt;&lt;width val=&quot;121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E5D6C8A8-F8BA-4E96-927A-7C1AEB89758F}&quot;/&gt;&lt;isInvalidForFieldText val=&quot;0&quot;/&gt;&lt;Image&gt;&lt;filename val=&quot;C:\Users\cepuente\AppData\Local\Temp\CP188442156384Session\CPTrustFolder188442156430\PPTImport1884136727279\data\asimages\{E5D6C8A8-F8BA-4E96-927A-7C1AEB89758F}.png&quot;/&gt;&lt;left val=&quot;184&quot;/&gt;&lt;top val=&quot;598&quot;/&gt;&lt;width val=&quot;121&quot;/&gt;&lt;height val=&quot;45&quot;/&gt;&lt;hasText val=&quot;1&quot;/&gt;&lt;/Image&gt;&lt;/ThreeDShape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44EBAD0-4C72-4C84-8E0C-1611ABFD6492}&quot;/&gt;&lt;isInvalidForFieldText val=&quot;0&quot;/&gt;&lt;Image&gt;&lt;filename val=&quot;C:\Users\cepuente\AppData\Local\Temp\CP188442156384Session\CPTrustFolder188442156430\PPTImport1884136727279\data\asimages\{444EBAD0-4C72-4C84-8E0C-1611ABFD6492}_37.png&quot;/&gt;&lt;left val=&quot;616&quot;/&gt;&lt;top val=&quot;591&quot;/&gt;&lt;width val=&quot;20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97623C-2D1B-4AD0-ADD1-C306A24AD8DA}&quot;/&gt;&lt;isInvalidForFieldText val=&quot;0&quot;/&gt;&lt;Image&gt;&lt;filename val=&quot;C:\Users\cepuente\AppData\Local\Temp\CP188442156384Session\CPTrustFolder188442156430\PPTImport1884136727279\data\asimages\{FD97623C-2D1B-4AD0-ADD1-C306A24AD8DA}.png&quot;/&gt;&lt;left val=&quot;607&quot;/&gt;&lt;top val=&quot;334&quot;/&gt;&lt;width val=&quot;5&quot;/&gt;&lt;height val=&quot;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E5C7C7B-1AD1-42DD-85FA-011F31B9AD83}&quot;/&gt;&lt;isInvalidForFieldText val=&quot;0&quot;/&gt;&lt;Image&gt;&lt;filename val=&quot;C:\Users\cepuente\AppData\Local\Temp\CP188442156384Session\CPTrustFolder188442156430\PPTImport1884136727279\data\asimages\{9E5C7C7B-1AD1-42DD-85FA-011F31B9AD83}_3.png&quot;/&gt;&lt;left val=&quot;395&quot;/&gt;&lt;top val=&quot;243&quot;/&gt;&lt;width val=&quot;54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44B0FE8-4D43-466B-9541-54D6D8E90C1D}&quot;/&gt;&lt;isInvalidForFieldText val=&quot;0&quot;/&gt;&lt;Image&gt;&lt;filename val=&quot;C:\Users\cepuente\AppData\Local\Temp\CP188442156384Session\CPTrustFolder188442156430\PPTImport1884136727279\data\asimages\{E44B0FE8-4D43-466B-9541-54D6D8E90C1D}.png&quot;/&gt;&lt;left val=&quot;564&quot;/&gt;&lt;top val=&quot;258&quot;/&gt;&lt;width val=&quot;8&quot;/&gt;&lt;height val=&quot;8&quot;/&gt;&lt;hasText val=&quot;1&quot;/&gt;&lt;/Image&gt;&lt;/ThreeDShape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D0EF483-486D-4ADD-AA8F-317593FB7108}&quot;/&gt;&lt;isInvalidForFieldText val=&quot;0&quot;/&gt;&lt;Image&gt;&lt;filename val=&quot;C:\Users\cepuente\AppData\Local\Temp\CP188442156384Session\CPTrustFolder188442156430\PPTImport1884136727279\data\asimages\{CD0EF483-486D-4ADD-AA8F-317593FB7108}.png&quot;/&gt;&lt;left val=&quot;436&quot;/&gt;&lt;top val=&quot;324&quot;/&gt;&lt;width val=&quot;12&quot;/&gt;&lt;height val=&quot;13&quot;/&gt;&lt;hasText val=&quot;1&quot;/&gt;&lt;/Image&gt;&lt;/ThreeDShape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BF68D4-A6B3-4C21-AEC3-1C0D7E97ED26}&quot;/&gt;&lt;isInvalidForFieldText val=&quot;0&quot;/&gt;&lt;Image&gt;&lt;filename val=&quot;C:\Users\cepuente\AppData\Local\Temp\CP188442156384Session\CPTrustFolder188442156430\PPTImport1884136727279\data\asimages\{48BF68D4-A6B3-4C21-AEC3-1C0D7E97ED26}.png&quot;/&gt;&lt;left val=&quot;520&quot;/&gt;&lt;top val=&quot;324&quot;/&gt;&lt;width val=&quot;13&quot;/&gt;&lt;height val=&quot;13&quot;/&gt;&lt;hasText val=&quot;1&quot;/&gt;&lt;/Image&gt;&lt;/ThreeDShape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481A97F-D510-42FD-926F-C568917FC319}&quot;/&gt;&lt;isInvalidForFieldText val=&quot;0&quot;/&gt;&lt;Image&gt;&lt;filename val=&quot;C:\Users\cepuente\AppData\Local\Temp\CP188442156384Session\CPTrustFolder188442156430\PPTImport1884136727279\data\asimages\{7481A97F-D510-42FD-926F-C568917FC319}_37.png&quot;/&gt;&lt;left val=&quot;0&quot;/&gt;&lt;top val=&quot;107&quot;/&gt;&lt;width val=&quot;9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A497E88-759F-42E7-BB6F-B117C4A71B12}&quot;/&gt;&lt;isInvalidForFieldText val=&quot;0&quot;/&gt;&lt;Image&gt;&lt;filename val=&quot;C:\Users\cepuente\AppData\Local\Temp\CP188442156384Session\CPTrustFolder188442156430\PPTImport1884136727279\data\asimages\{0A497E88-759F-42E7-BB6F-B117C4A71B12}.png&quot;/&gt;&lt;left val=&quot;382&quot;/&gt;&lt;top val=&quot;240&quot;/&gt;&lt;width val=&quot;26&quot;/&gt;&lt;height val=&quot;26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3FB75C-CE1C-41EF-A48F-F2B330B3351F}&quot;/&gt;&lt;isInvalidForFieldText val=&quot;0&quot;/&gt;&lt;Image&gt;&lt;filename val=&quot;C:\Users\cepuente\AppData\Local\Temp\CP188442156384Session\CPTrustFolder188442156430\PPTImport1884136727279\data\asimages\{AF3FB75C-CE1C-41EF-A48F-F2B330B3351F}_38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F39B9C-D5DD-4CCE-91B5-550FA78D2F3F}&quot;/&gt;&lt;isInvalidForFieldText val=&quot;0&quot;/&gt;&lt;Image&gt;&lt;filename val=&quot;C:\Users\cepuente\AppData\Local\Temp\CP188442156384Session\CPTrustFolder188442156430\PPTImport1884136727279\data\asimages\{3CF39B9C-D5DD-4CCE-91B5-550FA78D2F3F}_39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2855899-B3AC-448B-8795-1BA9EF602441}&quot;/&gt;&lt;isInvalidForFieldText val=&quot;0&quot;/&gt;&lt;Image&gt;&lt;filename val=&quot;C:\Users\cepuente\AppData\Local\Temp\CP188442156384Session\CPTrustFolder188442156430\PPTImport1884136727279\data\asimages\{72855899-B3AC-448B-8795-1BA9EF602441}_39.png&quot;/&gt;&lt;left val=&quot;184&quot;/&gt;&lt;top val=&quot;296&quot;/&gt;&lt;width val=&quot;625&quot;/&gt;&lt;height val=&quot;152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B02B8E-C00F-44C2-9FDA-E65F34DF9215}&quot;/&gt;&lt;isInvalidForFieldText val=&quot;0&quot;/&gt;&lt;Image&gt;&lt;filename val=&quot;C:\Users\cepuente\AppData\Local\Temp\CP188442156384Session\CPTrustFolder188442156430\PPTImport1884136727279\data\asimages\{A4B02B8E-C00F-44C2-9FDA-E65F34DF9215}_4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BADC08-B262-4544-9A1B-73C6F22DFD53}&quot;/&gt;&lt;isInvalidForFieldText val=&quot;0&quot;/&gt;&lt;Image&gt;&lt;filename val=&quot;C:\Users\cepuente\AppData\Local\Temp\CP188442156384Session\CPTrustFolder188442156430\PPTImport1884136727279\data\asimages\{9DBADC08-B262-4544-9A1B-73C6F22DFD53}_4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489417F-7E5D-4972-AFE9-48DC2E1EABC4}&quot;/&gt;&lt;isInvalidForFieldText val=&quot;0&quot;/&gt;&lt;Image&gt;&lt;filename val=&quot;C:\Users\cepuente\AppData\Local\Temp\CP188442156384Session\CPTrustFolder188442156430\PPTImport1884136727279\data\asimages\{3489417F-7E5D-4972-AFE9-48DC2E1EABC4}_40.png&quot;/&gt;&lt;left val=&quot;184&quot;/&gt;&lt;top val=&quot;296&quot;/&gt;&lt;width val=&quot;625&quot;/&gt;&lt;height val=&quot;152&quot;/&gt;&lt;hasText val=&quot;1&quot;/&gt;&lt;/Image&gt;&lt;/ThreeDShape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90EA034-8C85-4DF5-A62F-8797B6A18908}&quot;/&gt;&lt;isInvalidForFieldText val=&quot;0&quot;/&gt;&lt;Image&gt;&lt;filename val=&quot;C:\Users\cepuente\AppData\Local\Temp\CP188442156384Session\CPTrustFolder188442156430\PPTImport1884136727279\data\asimages\{A90EA034-8C85-4DF5-A62F-8797B6A18908}_40.png&quot;/&gt;&lt;left val=&quot;0&quot;/&gt;&lt;top val=&quot;456&quot;/&gt;&lt;width val=&quot;961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131B18-33B9-46E4-BBC4-74AB447660F7}&quot;/&gt;&lt;isInvalidForFieldText val=&quot;0&quot;/&gt;&lt;Image&gt;&lt;filename val=&quot;C:\Users\cepuente\AppData\Local\Temp\CP188442156384Session\CPTrustFolder188442156430\PPTImport1884136727279\data\asimages\{C0131B18-33B9-46E4-BBC4-74AB447660F7}_41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C0749C3-D178-4FC3-A111-5620D5A2116F}&quot;/&gt;&lt;isInvalidForFieldText val=&quot;0&quot;/&gt;&lt;Image&gt;&lt;filename val=&quot;C:\Users\cepuente\AppData\Local\Temp\CP188442156384Session\CPTrustFolder188442156430\PPTImport1884136727279\data\asimages\{1C0749C3-D178-4FC3-A111-5620D5A2116F}_41.png&quot;/&gt;&lt;left val=&quot;184&quot;/&gt;&lt;top val=&quot;296&quot;/&gt;&lt;width val=&quot;625&quot;/&gt;&lt;height val=&quot;152&quot;/&gt;&lt;hasText val=&quot;1&quot;/&gt;&lt;/Image&gt;&lt;/ThreeDShape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FEC1745-4740-4962-8CBB-F7A79BAA5722}&quot;/&gt;&lt;isInvalidForFieldText val=&quot;0&quot;/&gt;&lt;Image&gt;&lt;filename val=&quot;C:\Users\cepuente\AppData\Local\Temp\CP188442156384Session\CPTrustFolder188442156430\PPTImport1884136727279\data\asimages\{5FEC1745-4740-4962-8CBB-F7A79BAA5722}_41.png&quot;/&gt;&lt;left val=&quot;0&quot;/&gt;&lt;top val=&quot;456&quot;/&gt;&lt;width val=&quot;961&quot;/&gt;&lt;height val=&quot;196&quot;/&gt;&lt;hasText val=&quot;1&quot;/&gt;&lt;/Image&gt;&lt;/ThreeDShapeInfo&gt;"/>
  <p:tag name="PRESENTER_SHAPETEXTINFO" val="&lt;ShapeTextInfo&gt;&lt;TableIndex row=&quot;-1&quot; col=&quot;-1&quot;&gt;&lt;linesCount val=&quot;4&quot;/&gt;&lt;lineCharCount val=&quot;29&quot;/&gt;&lt;lineCharCount val=&quot;57&quot;/&gt;&lt;lineCharCount val=&quot;44&quot;/&gt;&lt;lineCharCount val=&quot;19&quot;/&gt;&lt;/TableIndex&gt;&lt;/ShapeTextInfo&gt;"/>
  <p:tag name="PRESENTER_SHAPEINFO" val="&lt;ThreeDShapeInfo&gt;&lt;uuid val=&quot;{30AD545F-B006-48A9-9C0F-CC0695466ADD}&quot;/&gt;&lt;isInvalidForFieldText val=&quot;0&quot;/&gt;&lt;Image&gt;&lt;filename val=&quot;C:\Users\cepuente\AppData\Local\Temp\CP188442156384Session\CPTrustFolder188442156430\PPTImport1884136727279\data\asimages\{30AD545F-B006-48A9-9C0F-CC0695466ADD}.png&quot;/&gt;&lt;left val=&quot;0&quot;/&gt;&lt;top val=&quot;456&quot;/&gt;&lt;width val=&quot;961&quot;/&gt;&lt;height val=&quot;196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12&quot;/&gt;&lt;lineCharCount val=&quot;7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5&quot;/&gt;&lt;lineCharCount val=&quot;17&quot;/&gt;&lt;lineCharCount val=&quot;5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6BC980D-1842-49BB-8B45-4803F1ED20CE}&quot;/&gt;&lt;isInvalidForFieldText val=&quot;0&quot;/&gt;&lt;Image&gt;&lt;filename val=&quot;C:\Users\cepuente\AppData\Local\Temp\CP188442156384Session\CPTrustFolder188442156430\PPTImport1884136727279\data\asimages\{46BC980D-1842-49BB-8B45-4803F1ED20CE}.png&quot;/&gt;&lt;left val=&quot;268&quot;/&gt;&lt;top val=&quot;135&quot;/&gt;&lt;width val=&quot;422&quot;/&gt;&lt;height val=&quot;69&quot;/&gt;&lt;hasText val=&quot;1&quot;/&gt;&lt;/Image&gt;&lt;/ThreeDShape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9E9184-2D3E-47E0-A3D5-619AF37557D5}&quot;/&gt;&lt;isInvalidForFieldText val=&quot;0&quot;/&gt;&lt;Image&gt;&lt;filename val=&quot;C:\Users\cepuente\AppData\Local\Temp\CP188442156384Session\CPTrustFolder188442156430\PPTImport1884136727279\data\asimages\{0B9E9184-2D3E-47E0-A3D5-619AF37557D5}_42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EA028FB-8154-4B04-AE68-F0A93B5E05D2}&quot;/&gt;&lt;isInvalidForFieldText val=&quot;0&quot;/&gt;&lt;Image&gt;&lt;filename val=&quot;C:\Users\cepuente\AppData\Local\Temp\CP188442156384Session\CPTrustFolder188442156430\PPTImport1884136727279\data\asimages\{8EA028FB-8154-4B04-AE68-F0A93B5E05D2}_42.png&quot;/&gt;&lt;left val=&quot;140&quot;/&gt;&lt;top val=&quot;408&quot;/&gt;&lt;width val=&quot;681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8C76793-87CB-4407-96CD-0741852D4E46}&quot;/&gt;&lt;isInvalidForFieldText val=&quot;0&quot;/&gt;&lt;Image&gt;&lt;filename val=&quot;C:\Users\cepuente\AppData\Local\Temp\CP188442156384Session\CPTrustFolder188442156430\PPTImport1884136727279\data\asimages\{18C76793-87CB-4407-96CD-0741852D4E46}.png&quot;/&gt;&lt;left val=&quot;211&quot;/&gt;&lt;top val=&quot;160&quot;/&gt;&lt;width val=&quot;538&quot;/&gt;&lt;height val=&quot;213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A7F83E3-893B-41E2-9084-F2B3FE581CD7}&quot;/&gt;&lt;isInvalidForFieldText val=&quot;0&quot;/&gt;&lt;Image&gt;&lt;filename val=&quot;C:\Users\cepuente\AppData\Local\Temp\CP188442156384Session\CPTrustFolder188442156430\PPTImport1884136727279\data\asimages\{CA7F83E3-893B-41E2-9084-F2B3FE581CD7}_42.png&quot;/&gt;&lt;left val=&quot;120&quot;/&gt;&lt;top val=&quot;335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54F7B308-54D6-4CF1-8D33-3C41BD1AE76D}&quot;/&gt;&lt;isInvalidForFieldText val=&quot;0&quot;/&gt;&lt;Image&gt;&lt;filename val=&quot;C:\Users\cepuente\AppData\Local\Temp\CP188442156384Session\CPTrustFolder188442156430\PPTImport1884136727279\data\asimages\{54F7B308-54D6-4CF1-8D33-3C41BD1AE76D}.png&quot;/&gt;&lt;left val=&quot;120&quot;/&gt;&lt;top val=&quot;335&quot;/&gt;&lt;width val=&quot;129&quot;/&gt;&lt;height val=&quot;45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3E9989A-DF64-431B-8CCF-094B575538CB}&quot;/&gt;&lt;isInvalidForFieldText val=&quot;0&quot;/&gt;&lt;Image&gt;&lt;filename val=&quot;C:\Users\cepuente\AppData\Local\Temp\CP188442156384Session\CPTrustFolder188442156430\PPTImport1884136727279\data\asimages\{43E9989A-DF64-431B-8CCF-094B575538CB}_42.png&quot;/&gt;&lt;left val=&quot;720&quot;/&gt;&lt;top val=&quot;335&quot;/&gt;&lt;width val=&quot;13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1EE5B143-B7E1-4055-814B-EB39EE93A8C4}&quot;/&gt;&lt;isInvalidForFieldText val=&quot;0&quot;/&gt;&lt;Image&gt;&lt;filename val=&quot;C:\Users\cepuente\AppData\Local\Temp\CP188442156384Session\CPTrustFolder188442156430\PPTImport1884136727279\data\asimages\{1EE5B143-B7E1-4055-814B-EB39EE93A8C4}.png&quot;/&gt;&lt;left val=&quot;720&quot;/&gt;&lt;top val=&quot;335&quot;/&gt;&lt;width val=&quot;137&quot;/&gt;&lt;height val=&quot;43&quot;/&gt;&lt;hasText val=&quot;1&quot;/&gt;&lt;/Image&gt;&lt;/ThreeDShape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38DE96-FA57-4911-BC0C-807B15D920F2}&quot;/&gt;&lt;isInvalidForFieldText val=&quot;0&quot;/&gt;&lt;Image&gt;&lt;filename val=&quot;C:\Users\cepuente\AppData\Local\Temp\CP188442156384Session\CPTrustFolder188442156430\PPTImport1884136727279\data\asimages\{CC38DE96-FA57-4911-BC0C-807B15D920F2}_43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2BEE8EC-AC0D-4936-9CA1-632EBDDE29EC}&quot;/&gt;&lt;isInvalidForFieldText val=&quot;0&quot;/&gt;&lt;Image&gt;&lt;filename val=&quot;C:\Users\cepuente\AppData\Local\Temp\CP188442156384Session\CPTrustFolder188442156430\PPTImport1884136727279\data\asimages\{B2BEE8EC-AC0D-4936-9CA1-632EBDDE29EC}_43.png&quot;/&gt;&lt;left val=&quot;140&quot;/&gt;&lt;top val=&quot;408&quot;/&gt;&lt;width val=&quot;681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A555969-F1BC-4A73-AB9C-DC8F548C62D1}&quot;/&gt;&lt;isInvalidForFieldText val=&quot;0&quot;/&gt;&lt;Image&gt;&lt;filename val=&quot;C:\Users\cepuente\AppData\Local\Temp\CP188442156384Session\CPTrustFolder188442156430\PPTImport1884136727279\data\asimages\{2A555969-F1BC-4A73-AB9C-DC8F548C62D1}.png&quot;/&gt;&lt;left val=&quot;211&quot;/&gt;&lt;top val=&quot;160&quot;/&gt;&lt;width val=&quot;538&quot;/&gt;&lt;height val=&quot;213&quot;/&gt;&lt;hasText val=&quot;1&quot;/&gt;&lt;/Image&gt;&lt;/ThreeDShape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EB200EB-A3B9-470A-A63A-03CC35DC99C5}&quot;/&gt;&lt;isInvalidForFieldText val=&quot;0&quot;/&gt;&lt;Image&gt;&lt;filename val=&quot;C:\Users\cepuente\AppData\Local\Temp\CP188442156384Session\CPTrustFolder188442156430\PPTImport1884136727279\data\asimages\{6EB200EB-A3B9-470A-A63A-03CC35DC99C5}_43.png&quot;/&gt;&lt;left val=&quot;126&quot;/&gt;&lt;top val=&quot;512&quot;/&gt;&lt;width val=&quot;709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1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306E441-C840-4598-9ECD-AD5A648D56FC}&quot;/&gt;&lt;isInvalidForFieldText val=&quot;0&quot;/&gt;&lt;Image&gt;&lt;filename val=&quot;C:\Users\cepuente\AppData\Local\Temp\CP188442156384Session\CPTrustFolder188442156430\PPTImport1884136727279\data\asimages\{C306E441-C840-4598-9ECD-AD5A648D56FC}_43.png&quot;/&gt;&lt;left val=&quot;120&quot;/&gt;&lt;top val=&quot;335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2957E0D5-7A47-4FAB-87BB-80BA63FE1E43}&quot;/&gt;&lt;isInvalidForFieldText val=&quot;0&quot;/&gt;&lt;Image&gt;&lt;filename val=&quot;C:\Users\cepuente\AppData\Local\Temp\CP188442156384Session\CPTrustFolder188442156430\PPTImport1884136727279\data\asimages\{2957E0D5-7A47-4FAB-87BB-80BA63FE1E43}.png&quot;/&gt;&lt;left val=&quot;120&quot;/&gt;&lt;top val=&quot;335&quot;/&gt;&lt;width val=&quot;129&quot;/&gt;&lt;height val=&quot;4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9875EE-9280-49B5-978B-76CC3999D24B}&quot;/&gt;&lt;isInvalidForFieldText val=&quot;0&quot;/&gt;&lt;Image&gt;&lt;filename val=&quot;C:\Users\cepuente\AppData\Local\Temp\CP188442156384Session\CPTrustFolder188442156430\PPTImport1884136727279\data\asimages\{3C9875EE-9280-49B5-978B-76CC3999D24B}_5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3B6787F-93CF-4504-8B40-629AAFE8B9F5}&quot;/&gt;&lt;isInvalidForFieldText val=&quot;0&quot;/&gt;&lt;Image&gt;&lt;filename val=&quot;C:\Users\cepuente\AppData\Local\Temp\CP188442156384Session\CPTrustFolder188442156430\PPTImport1884136727279\data\asimages\{43B6787F-93CF-4504-8B40-629AAFE8B9F5}_43.png&quot;/&gt;&lt;left val=&quot;720&quot;/&gt;&lt;top val=&quot;335&quot;/&gt;&lt;width val=&quot;13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A389A5F9-496B-45C1-920D-AD79F24DB5C3}&quot;/&gt;&lt;isInvalidForFieldText val=&quot;0&quot;/&gt;&lt;Image&gt;&lt;filename val=&quot;C:\Users\cepuente\AppData\Local\Temp\CP188442156384Session\CPTrustFolder188442156430\PPTImport1884136727279\data\asimages\{A389A5F9-496B-45C1-920D-AD79F24DB5C3}.png&quot;/&gt;&lt;left val=&quot;720&quot;/&gt;&lt;top val=&quot;335&quot;/&gt;&lt;width val=&quot;137&quot;/&gt;&lt;height val=&quot;43&quot;/&gt;&lt;hasText val=&quot;1&quot;/&gt;&lt;/Image&gt;&lt;/ThreeDShape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42102E-F4D7-4568-BC9C-AC1DB6F917C8}&quot;/&gt;&lt;isInvalidForFieldText val=&quot;0&quot;/&gt;&lt;Image&gt;&lt;filename val=&quot;C:\Users\cepuente\AppData\Local\Temp\CP188442156384Session\CPTrustFolder188442156430\PPTImport1884136727279\data\asimages\{9A42102E-F4D7-4568-BC9C-AC1DB6F917C8}_44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78E5273-516E-4043-A73D-C958DC22DC33}&quot;/&gt;&lt;isInvalidForFieldText val=&quot;0&quot;/&gt;&lt;Image&gt;&lt;filename val=&quot;C:\Users\cepuente\AppData\Local\Temp\CP188442156384Session\CPTrustFolder188442156430\PPTImport1884136727279\data\asimages\{578E5273-516E-4043-A73D-C958DC22DC33}_44.png&quot;/&gt;&lt;left val=&quot;140&quot;/&gt;&lt;top val=&quot;408&quot;/&gt;&lt;width val=&quot;681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46&quot;/&gt;&lt;lineCharCount val=&quot;46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AE6C934-CDBA-4771-8362-BFCEC464D37E}&quot;/&gt;&lt;isInvalidForFieldText val=&quot;0&quot;/&gt;&lt;Image&gt;&lt;filename val=&quot;C:\Users\cepuente\AppData\Local\Temp\CP188442156384Session\CPTrustFolder188442156430\PPTImport1884136727279\data\asimages\{8AE6C934-CDBA-4771-8362-BFCEC464D37E}.png&quot;/&gt;&lt;left val=&quot;211&quot;/&gt;&lt;top val=&quot;160&quot;/&gt;&lt;width val=&quot;538&quot;/&gt;&lt;height val=&quot;213&quot;/&gt;&lt;hasText val=&quot;1&quot;/&gt;&lt;/Image&gt;&lt;/ThreeDShape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AA8AAE5-1F80-4CD3-A36E-A77B47073A0C}&quot;/&gt;&lt;isInvalidForFieldText val=&quot;0&quot;/&gt;&lt;Image&gt;&lt;filename val=&quot;C:\Users\cepuente\AppData\Local\Temp\CP188442156384Session\CPTrustFolder188442156430\PPTImport1884136727279\data\asimages\{4AA8AAE5-1F80-4CD3-A36E-A77B47073A0C}_44.png&quot;/&gt;&lt;left val=&quot;126&quot;/&gt;&lt;top val=&quot;512&quot;/&gt;&lt;width val=&quot;709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2&quot;/&gt;&lt;lineCharCount val=&quot;42&quot;/&gt;&lt;lineCharCount val=&quot;49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ECB8C6B-246D-48ED-BB70-446DE9D09DDA}&quot;/&gt;&lt;isInvalidForFieldText val=&quot;0&quot;/&gt;&lt;Image&gt;&lt;filename val=&quot;C:\Users\cepuente\AppData\Local\Temp\CP188442156384Session\CPTrustFolder188442156430\PPTImport1884136727279\data\asimages\{2ECB8C6B-246D-48ED-BB70-446DE9D09DDA}_44.png&quot;/&gt;&lt;left val=&quot;120&quot;/&gt;&lt;top val=&quot;335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C92872C2-FDCC-44DC-B757-AD037B295471}&quot;/&gt;&lt;isInvalidForFieldText val=&quot;0&quot;/&gt;&lt;Image&gt;&lt;filename val=&quot;C:\Users\cepuente\AppData\Local\Temp\CP188442156384Session\CPTrustFolder188442156430\PPTImport1884136727279\data\asimages\{C92872C2-FDCC-44DC-B757-AD037B295471}.png&quot;/&gt;&lt;left val=&quot;120&quot;/&gt;&lt;top val=&quot;335&quot;/&gt;&lt;width val=&quot;129&quot;/&gt;&lt;height val=&quot;45&quot;/&gt;&lt;hasText val=&quot;1&quot;/&gt;&lt;/Image&gt;&lt;/ThreeDShape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7D21302-3BED-4BDB-B380-A3B371FD3249}&quot;/&gt;&lt;isInvalidForFieldText val=&quot;0&quot;/&gt;&lt;Image&gt;&lt;filename val=&quot;C:\Users\cepuente\AppData\Local\Temp\CP188442156384Session\CPTrustFolder188442156430\PPTImport1884136727279\data\asimages\{97D21302-3BED-4BDB-B380-A3B371FD3249}_44.png&quot;/&gt;&lt;left val=&quot;720&quot;/&gt;&lt;top val=&quot;335&quot;/&gt;&lt;width val=&quot;137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AD0F9329-14A3-4965-AEC9-695D4A0023BF}&quot;/&gt;&lt;isInvalidForFieldText val=&quot;0&quot;/&gt;&lt;Image&gt;&lt;filename val=&quot;C:\Users\cepuente\AppData\Local\Temp\CP188442156384Session\CPTrustFolder188442156430\PPTImport1884136727279\data\asimages\{AD0F9329-14A3-4965-AEC9-695D4A0023BF}.png&quot;/&gt;&lt;left val=&quot;720&quot;/&gt;&lt;top val=&quot;335&quot;/&gt;&lt;width val=&quot;137&quot;/&gt;&lt;height val=&quot;43&quot;/&gt;&lt;hasText val=&quot;1&quot;/&gt;&lt;/Image&gt;&lt;/ThreeDShape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99D237-077E-43E6-910D-FBC3638A69C6}&quot;/&gt;&lt;isInvalidForFieldText val=&quot;0&quot;/&gt;&lt;Image&gt;&lt;filename val=&quot;C:\Users\cepuente\AppData\Local\Temp\CP188442156384Session\CPTrustFolder188442156430\PPTImport1884136727279\data\asimages\{EB99D237-077E-43E6-910D-FBC3638A69C6}_45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BA8F8DD-71B4-4158-93AD-B185657981ED}&quot;/&gt;&lt;isInvalidForFieldText val=&quot;0&quot;/&gt;&lt;Image&gt;&lt;filename val=&quot;C:\Users\cepuente\AppData\Local\Temp\CP188442156384Session\CPTrustFolder188442156430\PPTImport1884136727279\data\asimages\{FBA8F8DD-71B4-4158-93AD-B185657981ED}_45.png&quot;/&gt;&lt;left val=&quot;132&quot;/&gt;&lt;top val=&quot;144&quot;/&gt;&lt;width val=&quot;697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58&quot;/&gt;&lt;lineCharCount val=&quot;56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A0EBD7-02BE-4DC3-8540-77784D818424}&quot;/&gt;&lt;isInvalidForFieldText val=&quot;0&quot;/&gt;&lt;Image&gt;&lt;filename val=&quot;C:\Users\cepuente\AppData\Local\Temp\CP188442156384Session\CPTrustFolder188442156430\PPTImport1884136727279\data\asimages\{4FA0EBD7-02BE-4DC3-8540-77784D818424}_4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8F7D5C4-3580-4422-B872-930ACB3A2AC1}&quot;/&gt;&lt;isInvalidForFieldText val=&quot;0&quot;/&gt;&lt;Image&gt;&lt;filename val=&quot;C:\Users\cepuente\AppData\Local\Temp\CP188442156384Session\CPTrustFolder188442156430\PPTImport1884136727279\data\asimages\{18F7D5C4-3580-4422-B872-930ACB3A2AC1}_5.png&quot;/&gt;&lt;left val=&quot;0&quot;/&gt;&lt;top val=&quot;243&quot;/&gt;&lt;width val=&quot;961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D9F7A8A-8787-4015-8C21-029720A9C8BC}&quot;/&gt;&lt;isInvalidForFieldText val=&quot;0&quot;/&gt;&lt;Image&gt;&lt;filename val=&quot;C:\Users\cepuente\AppData\Local\Temp\CP188442156384Session\CPTrustFolder188442156430\PPTImport1884136727279\data\asimages\{8D9F7A8A-8787-4015-8C21-029720A9C8BC}_46.png&quot;/&gt;&lt;left val=&quot;132&quot;/&gt;&lt;top val=&quot;144&quot;/&gt;&lt;width val=&quot;697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58&quot;/&gt;&lt;lineCharCount val=&quot;56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622356F-E44A-4255-B774-7804CC3A3599}&quot;/&gt;&lt;isInvalidForFieldText val=&quot;0&quot;/&gt;&lt;Image&gt;&lt;filename val=&quot;C:\Users\cepuente\AppData\Local\Temp\CP188442156384Session\CPTrustFolder188442156430\PPTImport1884136727279\data\asimages\{4622356F-E44A-4255-B774-7804CC3A3599}_46.png&quot;/&gt;&lt;left val=&quot;364&quot;/&gt;&lt;top val=&quot;592&quot;/&gt;&lt;width val=&quot;233&quot;/&gt;&lt;height val=&quot;49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1F3CB7EA-CD57-409B-92A3-4AD0DD9D08C2}&quot;/&gt;&lt;isInvalidForFieldText val=&quot;0&quot;/&gt;&lt;Image&gt;&lt;filename val=&quot;C:\Users\cepuente\AppData\Local\Temp\CP188442156384Session\CPTrustFolder188442156430\PPTImport1884136727279\data\asimages\{1F3CB7EA-CD57-409B-92A3-4AD0DD9D08C2}.png&quot;/&gt;&lt;left val=&quot;364&quot;/&gt;&lt;top val=&quot;592&quot;/&gt;&lt;width val=&quot;233&quot;/&gt;&lt;height val=&quot;49&quot;/&gt;&lt;hasText val=&quot;1&quot;/&gt;&lt;/Image&gt;&lt;/ThreeDShape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5464F1B-8668-483D-98D3-0722F72D1D79}&quot;/&gt;&lt;isInvalidForFieldText val=&quot;0&quot;/&gt;&lt;Image&gt;&lt;filename val=&quot;C:\Users\cepuente\AppData\Local\Temp\CP188442156384Session\CPTrustFolder188442156430\PPTImport1884136727279\data\asimages\{25464F1B-8668-483D-98D3-0722F72D1D79}_46.png&quot;/&gt;&lt;left val=&quot;260&quot;/&gt;&lt;top val=&quot;302&quot;/&gt;&lt;width val=&quot;500&quot;/&gt;&lt;height val=&quot;243&quot;/&gt;&lt;hasText val=&quot;1&quot;/&gt;&lt;/Image&gt;&lt;/ThreeDShapeInfo&gt;"/>
  <p:tag name="HTML_AUTOSHAPE_INFO" val="&lt;ThreeDShapeInfo&gt;&lt;uuid val=&quot;{FBC899A6-13BB-4F4B-851B-4DB759F78B80}&quot;/&gt;&lt;isInvalidForFieldText val=&quot;0&quot;/&gt;&lt;Image&gt;&lt;filename val=&quot;C:\Users\cepuente\AppData\Local\Temp\CP188442156384Session\CPTrustFolder188442156430\PPTImport1884136727279\data\asimages\{FBC899A6-13BB-4F4B-851B-4DB759F78B80}.png&quot;/&gt;&lt;left val=&quot;260&quot;/&gt;&lt;top val=&quot;302&quot;/&gt;&lt;width val=&quot;500&quot;/&gt;&lt;height val=&quot;243&quot;/&gt;&lt;hasText val=&quot;1&quot;/&gt;&lt;/Image&gt;&lt;/ThreeDShape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0B98B50-7950-40F0-8096-67D8DEA51A5A}&quot;/&gt;&lt;isInvalidForFieldText val=&quot;0&quot;/&gt;&lt;Image&gt;&lt;filename val=&quot;C:\Users\cepuente\AppData\Local\Temp\CP188442156384Session\CPTrustFolder188442156430\PPTImport1884136727279\data\asimages\{B0B98B50-7950-40F0-8096-67D8DEA51A5A}_46.png&quot;/&gt;&lt;left val=&quot;758&quot;/&gt;&lt;top val=&quot;414&quot;/&gt;&lt;width val=&quot;46&quot;/&gt;&lt;height val=&quot;122&quot;/&gt;&lt;hasText val=&quot;1&quot;/&gt;&lt;/Image&gt;&lt;/ThreeDShapeInfo&gt;"/>
  <p:tag name="PRESENTER_SHAPETEXTINFO" val="&lt;ShapeTextInfo&gt;&lt;TableIndex row=&quot;-1&quot; col=&quot;-1&quot;&gt;&lt;linesCount val=&quot;4&quot;/&gt;&lt;lineCharCount val=&quot;1&quot;/&gt;&lt;lineCharCount val=&quot;1&quot;/&gt;&lt;lineCharCount val=&quot;1&quot;/&gt;&lt;lineCharCount val=&quot;1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A44EED-2D42-463B-87DE-C40ED1EC90E9}&quot;/&gt;&lt;isInvalidForFieldText val=&quot;0&quot;/&gt;&lt;Image&gt;&lt;filename val=&quot;C:\Users\cepuente\AppData\Local\Temp\CP188442156384Session\CPTrustFolder188442156430\PPTImport1884136727279\data\asimages\{62A44EED-2D42-463B-87DE-C40ED1EC90E9}_4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BB2D5EE-E6F9-4B42-AEA3-305630BC237E}&quot;/&gt;&lt;isInvalidForFieldText val=&quot;0&quot;/&gt;&lt;Image&gt;&lt;filename val=&quot;C:\Users\cepuente\AppData\Local\Temp\CP188442156384Session\CPTrustFolder188442156430\PPTImport1884136727279\data\asimages\{CBB2D5EE-E6F9-4B42-AEA3-305630BC237E}.png&quot;/&gt;&lt;left val=&quot;211&quot;/&gt;&lt;top val=&quot;183&quot;/&gt;&lt;width val=&quot;538&quot;/&gt;&lt;height val=&quot;177&quot;/&gt;&lt;hasText val=&quot;1&quot;/&gt;&lt;/Image&gt;&lt;/ThreeDShape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775376-B603-4629-8CA8-8F44A0D5DC4B}&quot;/&gt;&lt;isInvalidForFieldText val=&quot;0&quot;/&gt;&lt;Image&gt;&lt;filename val=&quot;C:\Users\cepuente\AppData\Local\Temp\CP188442156384Session\CPTrustFolder188442156430\PPTImport1884136727279\data\asimages\{C8775376-B603-4629-8CA8-8F44A0D5DC4B}_47.png&quot;/&gt;&lt;left val=&quot;207&quot;/&gt;&lt;top val=&quot;184&quot;/&gt;&lt;width val=&quot;461&quot;/&gt;&lt;height val=&quot;177&quot;/&gt;&lt;hasText val=&quot;1&quot;/&gt;&lt;/Image&gt;&lt;/ThreeDShape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A71C4B-5C84-4C07-9250-653DC49574C1}&quot;/&gt;&lt;isInvalidForFieldText val=&quot;0&quot;/&gt;&lt;Image&gt;&lt;filename val=&quot;C:\Users\cepuente\AppData\Local\Temp\CP188442156384Session\CPTrustFolder188442156430\PPTImport1884136727279\data\asimages\{CDA71C4B-5C84-4C07-9250-653DC49574C1}_47.png&quot;/&gt;&lt;left val=&quot;208&quot;/&gt;&lt;top val=&quot;184&quot;/&gt;&lt;width val=&quot;417&quot;/&gt;&lt;height val=&quot;177&quot;/&gt;&lt;hasText val=&quot;1&quot;/&gt;&lt;/Image&gt;&lt;/ThreeDShape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DFA35AB-EE46-4150-81C3-2C8E07D73760}&quot;/&gt;&lt;isInvalidForFieldText val=&quot;0&quot;/&gt;&lt;Image&gt;&lt;filename val=&quot;C:\Users\cepuente\AppData\Local\Temp\CP188442156384Session\CPTrustFolder188442156430\PPTImport1884136727279\data\asimages\{ADFA35AB-EE46-4150-81C3-2C8E07D73760}.png&quot;/&gt;&lt;left val=&quot;267&quot;/&gt;&lt;top val=&quot;248&quot;/&gt;&lt;width val=&quot;422&quot;/&gt;&lt;height val=&quot;62&quot;/&gt;&lt;hasText val=&quot;1&quot;/&gt;&lt;/Image&gt;&lt;/ThreeDShape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1A7588A-603A-4468-AA35-16F9B69E6D00}&quot;/&gt;&lt;isInvalidForFieldText val=&quot;0&quot;/&gt;&lt;Image&gt;&lt;filename val=&quot;C:\Users\cepuente\AppData\Local\Temp\CP188442156384Session\CPTrustFolder188442156430\PPTImport1884136727279\data\asimages\{61A7588A-603A-4468-AA35-16F9B69E6D00}_48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5238E71-3586-4040-8448-3F6D83C435F4}&quot;/&gt;&lt;isInvalidForFieldText val=&quot;0&quot;/&gt;&lt;Image&gt;&lt;filename val=&quot;C:\Users\cepuente\AppData\Local\Temp\CP188442156384Session\CPTrustFolder188442156430\PPTImport1884136727279\data\asimages\{95238E71-3586-4040-8448-3F6D83C435F4}.png&quot;/&gt;&lt;left val=&quot;211&quot;/&gt;&lt;top val=&quot;183&quot;/&gt;&lt;width val=&quot;538&quot;/&gt;&lt;height val=&quot;177&quot;/&gt;&lt;hasText val=&quot;1&quot;/&gt;&lt;/Image&gt;&lt;/ThreeDShape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E4B0253-0DE7-4FA1-8D7A-85DEA5B7948A}&quot;/&gt;&lt;isInvalidForFieldText val=&quot;0&quot;/&gt;&lt;Image&gt;&lt;filename val=&quot;C:\Users\cepuente\AppData\Local\Temp\CP188442156384Session\CPTrustFolder188442156430\PPTImport1884136727279\data\asimages\{0E4B0253-0DE7-4FA1-8D7A-85DEA5B7948A}_48.png&quot;/&gt;&lt;left val=&quot;64&quot;/&gt;&lt;top val=&quot;319&quot;/&gt;&lt;width val=&quot;88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E1FF86B-7BD5-449F-B3BB-2B5E52FDE16E}&quot;/&gt;&lt;isInvalidForFieldText val=&quot;0&quot;/&gt;&lt;Image&gt;&lt;filename val=&quot;C:\Users\cepuente\AppData\Local\Temp\CP188442156384Session\CPTrustFolder188442156430\PPTImport1884136727279\data\asimages\{2E1FF86B-7BD5-449F-B3BB-2B5E52FDE16E}_48.png&quot;/&gt;&lt;left val=&quot;280&quot;/&gt;&lt;top val=&quot;183&quot;/&gt;&lt;width val=&quot;1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4F4A0B-A53A-40E6-8DD0-4540C0490BB4}&quot;/&gt;&lt;isInvalidForFieldText val=&quot;0&quot;/&gt;&lt;Image&gt;&lt;filename val=&quot;C:\Users\cepuente\AppData\Local\Temp\CP188442156384Session\CPTrustFolder188442156430\PPTImport1884136727279\data\asimages\{504F4A0B-A53A-40E6-8DD0-4540C0490BB4}_49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7825FE0-7B22-4E95-BCCC-2DE3ED0052F2}&quot;/&gt;&lt;isInvalidForFieldText val=&quot;0&quot;/&gt;&lt;Image&gt;&lt;filename val=&quot;C:\Users\cepuente\AppData\Local\Temp\CP188442156384Session\CPTrustFolder188442156430\PPTImport1884136727279\data\asimages\{97825FE0-7B22-4E95-BCCC-2DE3ED0052F2}.png&quot;/&gt;&lt;left val=&quot;211&quot;/&gt;&lt;top val=&quot;183&quot;/&gt;&lt;width val=&quot;538&quot;/&gt;&lt;height val=&quot;177&quot;/&gt;&lt;hasText val=&quot;1&quot;/&gt;&lt;/Image&gt;&lt;/ThreeDShape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56009D3-E7FD-476D-B649-06FD6BFC4FA7}&quot;/&gt;&lt;isInvalidForFieldText val=&quot;0&quot;/&gt;&lt;Image&gt;&lt;filename val=&quot;C:\Users\cepuente\AppData\Local\Temp\CP188442156384Session\CPTrustFolder188442156430\PPTImport1884136727279\data\asimages\{056009D3-E7FD-476D-B649-06FD6BFC4FA7}_49.png&quot;/&gt;&lt;left val=&quot;64&quot;/&gt;&lt;top val=&quot;319&quot;/&gt;&lt;width val=&quot;88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1D8A252-6B62-450D-955D-944A0F307179}&quot;/&gt;&lt;isInvalidForFieldText val=&quot;0&quot;/&gt;&lt;Image&gt;&lt;filename val=&quot;C:\Users\cepuente\AppData\Local\Temp\CP188442156384Session\CPTrustFolder188442156430\PPTImport1884136727279\data\asimages\{A1D8A252-6B62-450D-955D-944A0F307179}_5.png&quot;/&gt;&lt;left val=&quot;0&quot;/&gt;&lt;top val=&quot;256&quot;/&gt;&lt;width val=&quot;961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60EAD187-32C6-4B0C-B06F-56DC18A322D5}&quot;/&gt;&lt;isInvalidForFieldText val=&quot;0&quot;/&gt;&lt;Image&gt;&lt;filename val=&quot;C:\Users\cepuente\AppData\Local\Temp\CP188442156384Session\CPTrustFolder188442156430\PPTImport1884136727279\data\asimages\{60EAD187-32C6-4B0C-B06F-56DC18A322D5}.png&quot;/&gt;&lt;left val=&quot;0&quot;/&gt;&lt;top val=&quot;256&quot;/&gt;&lt;width val=&quot;961&quot;/&gt;&lt;height val=&quot;128&quot;/&gt;&lt;hasText val=&quot;1&quot;/&gt;&lt;/Image&gt;&lt;/ThreeDShape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DE0EB81-916C-4185-9AA2-15AF1378C5FC}&quot;/&gt;&lt;isInvalidForFieldText val=&quot;0&quot;/&gt;&lt;Image&gt;&lt;filename val=&quot;C:\Users\cepuente\AppData\Local\Temp\CP188442156384Session\CPTrustFolder188442156430\PPTImport1884136727279\data\asimages\{8DE0EB81-916C-4185-9AA2-15AF1378C5FC}_49.png&quot;/&gt;&lt;left val=&quot;280&quot;/&gt;&lt;top val=&quot;183&quot;/&gt;&lt;width val=&quot;1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A53F863-F8A4-4093-B860-EC98BE99F10A}&quot;/&gt;&lt;isInvalidForFieldText val=&quot;0&quot;/&gt;&lt;Image&gt;&lt;filename val=&quot;C:\Users\cepuente\AppData\Local\Temp\CP188442156384Session\CPTrustFolder188442156430\PPTImport1884136727279\data\asimages\{4A53F863-F8A4-4093-B860-EC98BE99F10A}_5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733B60A-0114-4B2F-AD94-DDE14438EE37}&quot;/&gt;&lt;isInvalidForFieldText val=&quot;0&quot;/&gt;&lt;Image&gt;&lt;filename val=&quot;C:\Users\cepuente\AppData\Local\Temp\CP188442156384Session\CPTrustFolder188442156430\PPTImport1884136727279\data\asimages\{4733B60A-0114-4B2F-AD94-DDE14438EE37}.png&quot;/&gt;&lt;left val=&quot;211&quot;/&gt;&lt;top val=&quot;183&quot;/&gt;&lt;width val=&quot;538&quot;/&gt;&lt;height val=&quot;177&quot;/&gt;&lt;hasText val=&quot;1&quot;/&gt;&lt;/Image&gt;&lt;/ThreeDShape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894CF40-B3A7-4B34-973C-7CD647366802}&quot;/&gt;&lt;isInvalidForFieldText val=&quot;0&quot;/&gt;&lt;Image&gt;&lt;filename val=&quot;C:\Users\cepuente\AppData\Local\Temp\CP188442156384Session\CPTrustFolder188442156430\PPTImport1884136727279\data\asimages\{1894CF40-B3A7-4B34-973C-7CD647366802}_50.png&quot;/&gt;&lt;left val=&quot;102&quot;/&gt;&lt;top val=&quot;408&quot;/&gt;&lt;width val=&quot;757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6FF2AA1-7B88-49CD-8243-8923B2DA2BC2}&quot;/&gt;&lt;isInvalidForFieldText val=&quot;0&quot;/&gt;&lt;Image&gt;&lt;filename val=&quot;C:\Users\cepuente\AppData\Local\Temp\CP188442156384Session\CPTrustFolder188442156430\PPTImport1884136727279\data\asimages\{A6FF2AA1-7B88-49CD-8243-8923B2DA2BC2}_50.png&quot;/&gt;&lt;left val=&quot;64&quot;/&gt;&lt;top val=&quot;319&quot;/&gt;&lt;width val=&quot;88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55E4B4F-BD41-4812-AC85-8261B11DAFD5}&quot;/&gt;&lt;isInvalidForFieldText val=&quot;0&quot;/&gt;&lt;Image&gt;&lt;filename val=&quot;C:\Users\cepuente\AppData\Local\Temp\CP188442156384Session\CPTrustFolder188442156430\PPTImport1884136727279\data\asimages\{B55E4B4F-BD41-4812-AC85-8261B11DAFD5}_50.png&quot;/&gt;&lt;left val=&quot;280&quot;/&gt;&lt;top val=&quot;183&quot;/&gt;&lt;width val=&quot;1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7434B1-DF42-4311-9948-036E26D5BED2}&quot;/&gt;&lt;isInvalidForFieldText val=&quot;0&quot;/&gt;&lt;Image&gt;&lt;filename val=&quot;C:\Users\cepuente\AppData\Local\Temp\CP188442156384Session\CPTrustFolder188442156430\PPTImport1884136727279\data\asimages\{127434B1-DF42-4311-9948-036E26D5BED2}_51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C3E212C-0AE3-4400-AE42-D0103D69B4D1}&quot;/&gt;&lt;isInvalidForFieldText val=&quot;0&quot;/&gt;&lt;Image&gt;&lt;filename val=&quot;C:\Users\cepuente\AppData\Local\Temp\CP188442156384Session\CPTrustFolder188442156430\PPTImport1884136727279\data\asimages\{AC3E212C-0AE3-4400-AE42-D0103D69B4D1}.png&quot;/&gt;&lt;left val=&quot;211&quot;/&gt;&lt;top val=&quot;183&quot;/&gt;&lt;width val=&quot;538&quot;/&gt;&lt;height val=&quot;177&quot;/&gt;&lt;hasText val=&quot;1&quot;/&gt;&lt;/Image&gt;&lt;/ThreeDShape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68E6D44-7612-4721-952C-475A7706C609}&quot;/&gt;&lt;isInvalidForFieldText val=&quot;0&quot;/&gt;&lt;Image&gt;&lt;filename val=&quot;C:\Users\cepuente\AppData\Local\Temp\CP188442156384Session\CPTrustFolder188442156430\PPTImport1884136727279\data\asimages\{768E6D44-7612-4721-952C-475A7706C609}_51.png&quot;/&gt;&lt;left val=&quot;0&quot;/&gt;&lt;top val=&quot;408&quot;/&gt;&lt;width val=&quot;961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5&quot;/&gt;&lt;lineCharCount val=&quot;25&quot;/&gt;&lt;lineCharCount val=&quot;30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AB55211-0ADA-4E0B-B4B8-586593E36772}&quot;/&gt;&lt;isInvalidForFieldText val=&quot;0&quot;/&gt;&lt;Image&gt;&lt;filename val=&quot;C:\Users\cepuente\AppData\Local\Temp\CP188442156384Session\CPTrustFolder188442156430\PPTImport1884136727279\data\asimages\{FAB55211-0ADA-4E0B-B4B8-586593E36772}_51.png&quot;/&gt;&lt;left val=&quot;64&quot;/&gt;&lt;top val=&quot;319&quot;/&gt;&lt;width val=&quot;88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915620C-A0ED-4C06-8476-0FD1A985A9ED}&quot;/&gt;&lt;isInvalidForFieldText val=&quot;0&quot;/&gt;&lt;Image&gt;&lt;filename val=&quot;C:\Users\cepuente\AppData\Local\Temp\CP188442156384Session\CPTrustFolder188442156430\PPTImport1884136727279\data\asimages\{9915620C-A0ED-4C06-8476-0FD1A985A9ED}.png&quot;/&gt;&lt;left val=&quot;268&quot;/&gt;&lt;top val=&quot;135&quot;/&gt;&lt;width val=&quot;422&quot;/&gt;&lt;height val=&quot;69&quot;/&gt;&lt;hasText val=&quot;1&quot;/&gt;&lt;/Image&gt;&lt;/ThreeDShape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DFB2009-1951-407E-9840-CFA45281B0F4}&quot;/&gt;&lt;isInvalidForFieldText val=&quot;0&quot;/&gt;&lt;Image&gt;&lt;filename val=&quot;C:\Users\cepuente\AppData\Local\Temp\CP188442156384Session\CPTrustFolder188442156430\PPTImport1884136727279\data\asimages\{3DFB2009-1951-407E-9840-CFA45281B0F4}_51.png&quot;/&gt;&lt;left val=&quot;280&quot;/&gt;&lt;top val=&quot;183&quot;/&gt;&lt;width val=&quot;1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9E44DF-4614-4D9F-B96E-BC4FF1EEE311}&quot;/&gt;&lt;isInvalidForFieldText val=&quot;0&quot;/&gt;&lt;Image&gt;&lt;filename val=&quot;C:\Users\cepuente\AppData\Local\Temp\CP188442156384Session\CPTrustFolder188442156430\PPTImport1884136727279\data\asimages\{399E44DF-4614-4D9F-B96E-BC4FF1EEE311}_52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097EB98-B23A-4EFB-96C7-D8FB6CAE0893}&quot;/&gt;&lt;isInvalidForFieldText val=&quot;0&quot;/&gt;&lt;Image&gt;&lt;filename val=&quot;C:\Users\cepuente\AppData\Local\Temp\CP188442156384Session\CPTrustFolder188442156430\PPTImport1884136727279\data\asimages\{7097EB98-B23A-4EFB-96C7-D8FB6CAE0893}.png&quot;/&gt;&lt;left val=&quot;211&quot;/&gt;&lt;top val=&quot;183&quot;/&gt;&lt;width val=&quot;538&quot;/&gt;&lt;height val=&quot;177&quot;/&gt;&lt;hasText val=&quot;1&quot;/&gt;&lt;/Image&gt;&lt;/ThreeDShape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F114056-D691-47CF-A15E-8EBE196C794B}&quot;/&gt;&lt;isInvalidForFieldText val=&quot;0&quot;/&gt;&lt;Image&gt;&lt;filename val=&quot;C:\Users\cepuente\AppData\Local\Temp\CP188442156384Session\CPTrustFolder188442156430\PPTImport1884136727279\data\asimages\{EF114056-D691-47CF-A15E-8EBE196C794B}_52.png&quot;/&gt;&lt;left val=&quot;0&quot;/&gt;&lt;top val=&quot;408&quot;/&gt;&lt;width val=&quot;961&quot;/&gt;&lt;height val=&quot;196&quot;/&gt;&lt;hasText val=&quot;1&quot;/&gt;&lt;/Image&gt;&lt;/ThreeDShapeInfo&gt;"/>
  <p:tag name="PRESENTER_SHAPETEXTINFO" val="&lt;ShapeTextInfo&gt;&lt;TableIndex row=&quot;-1&quot; col=&quot;-1&quot;&gt;&lt;linesCount val=&quot;4&quot;/&gt;&lt;lineCharCount val=&quot;55&quot;/&gt;&lt;lineCharCount val=&quot;25&quot;/&gt;&lt;lineCharCount val=&quot;31&quot;/&gt;&lt;lineCharCount val=&quot;48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2DEBBC2-FC02-40CB-89D7-A4FC1DB79573}&quot;/&gt;&lt;isInvalidForFieldText val=&quot;0&quot;/&gt;&lt;Image&gt;&lt;filename val=&quot;C:\Users\cepuente\AppData\Local\Temp\CP188442156384Session\CPTrustFolder188442156430\PPTImport1884136727279\data\asimages\{82DEBBC2-FC02-40CB-89D7-A4FC1DB79573}_52.png&quot;/&gt;&lt;left val=&quot;762&quot;/&gt;&lt;top val=&quot;154&quot;/&gt;&lt;width val=&quot;11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B136CD6E-440F-423D-A8FB-9A217FD9941A}&quot;/&gt;&lt;isInvalidForFieldText val=&quot;0&quot;/&gt;&lt;Image&gt;&lt;filename val=&quot;C:\Users\cepuente\AppData\Local\Temp\CP188442156384Session\CPTrustFolder188442156430\PPTImport1884136727279\data\asimages\{B136CD6E-440F-423D-A8FB-9A217FD9941A}.png&quot;/&gt;&lt;left val=&quot;762&quot;/&gt;&lt;top val=&quot;154&quot;/&gt;&lt;width val=&quot;111&quot;/&gt;&lt;height val=&quot;47&quot;/&gt;&lt;hasText val=&quot;1&quot;/&gt;&lt;/Image&gt;&lt;/ThreeDShape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4416756-E0B8-4555-9616-50FAFA2E8D3D}&quot;/&gt;&lt;isInvalidForFieldText val=&quot;0&quot;/&gt;&lt;Image&gt;&lt;filename val=&quot;C:\Users\cepuente\AppData\Local\Temp\CP188442156384Session\CPTrustFolder188442156430\PPTImport1884136727279\data\asimages\{84416756-E0B8-4555-9616-50FAFA2E8D3D}_52.png&quot;/&gt;&lt;left val=&quot;64&quot;/&gt;&lt;top val=&quot;319&quot;/&gt;&lt;width val=&quot;88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919A063-8887-48AD-8C0D-CDF7CD15032C}&quot;/&gt;&lt;isInvalidForFieldText val=&quot;0&quot;/&gt;&lt;Image&gt;&lt;filename val=&quot;C:\Users\cepuente\AppData\Local\Temp\CP188442156384Session\CPTrustFolder188442156430\PPTImport1884136727279\data\asimages\{A919A063-8887-48AD-8C0D-CDF7CD15032C}_52.png&quot;/&gt;&lt;left val=&quot;280&quot;/&gt;&lt;top val=&quot;183&quot;/&gt;&lt;width val=&quot;1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D1FCA4-9F3B-4135-B787-B19C7B975614}&quot;/&gt;&lt;isInvalidForFieldText val=&quot;0&quot;/&gt;&lt;Image&gt;&lt;filename val=&quot;C:\Users\cepuente\AppData\Local\Temp\CP188442156384Session\CPTrustFolder188442156430\PPTImport1884136727279\data\asimages\{9ED1FCA4-9F3B-4135-B787-B19C7B975614}_53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2CD73AD-15EA-45F4-A2A8-9718DD10FBF6}&quot;/&gt;&lt;isInvalidForFieldText val=&quot;0&quot;/&gt;&lt;Image&gt;&lt;filename val=&quot;C:\Users\cepuente\AppData\Local\Temp\CP188442156384Session\CPTrustFolder188442156430\PPTImport1884136727279\data\asimages\{52CD73AD-15EA-45F4-A2A8-9718DD10FBF6}.png&quot;/&gt;&lt;left val=&quot;211&quot;/&gt;&lt;top val=&quot;183&quot;/&gt;&lt;width val=&quot;538&quot;/&gt;&lt;height val=&quot;177&quot;/&gt;&lt;hasText val=&quot;1&quot;/&gt;&lt;/Image&gt;&lt;/ThreeDShapeInfo&gt;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3DA109A-61C1-45E7-8A84-0EED0E3570F3}&quot;/&gt;&lt;isInvalidForFieldText val=&quot;0&quot;/&gt;&lt;Image&gt;&lt;filename val=&quot;C:\Users\cepuente\AppData\Local\Temp\CP188442156384Session\CPTrustFolder188442156430\PPTImport1884136727279\data\asimages\{D3DA109A-61C1-45E7-8A84-0EED0E3570F3}_53.png&quot;/&gt;&lt;left val=&quot;0&quot;/&gt;&lt;top val=&quot;408&quot;/&gt;&lt;width val=&quot;961&quot;/&gt;&lt;height val=&quot;240&quot;/&gt;&lt;hasText val=&quot;1&quot;/&gt;&lt;/Image&gt;&lt;/ThreeDShapeInfo&gt;"/>
  <p:tag name="PRESENTER_SHAPETEXTINFO" val="&lt;ShapeTextInfo&gt;&lt;TableIndex row=&quot;-1&quot; col=&quot;-1&quot;&gt;&lt;linesCount val=&quot;5&quot;/&gt;&lt;lineCharCount val=&quot;55&quot;/&gt;&lt;lineCharCount val=&quot;25&quot;/&gt;&lt;lineCharCount val=&quot;31&quot;/&gt;&lt;lineCharCount val=&quot;49&quot;/&gt;&lt;lineCharCount val=&quot;67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08E103-9D32-461D-8DCB-2BF332BDADA5}&quot;/&gt;&lt;isInvalidForFieldText val=&quot;0&quot;/&gt;&lt;Image&gt;&lt;filename val=&quot;C:\Users\cepuente\AppData\Local\Temp\CP188442156384Session\CPTrustFolder188442156430\PPTImport1884136727279\data\asimages\{A208E103-9D32-461D-8DCB-2BF332BDADA5}_5.png&quot;/&gt;&lt;left val=&quot;380&quot;/&gt;&lt;top val=&quot;190&quot;/&gt;&lt;width val=&quot;42&quot;/&gt;&lt;height val=&quot;6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5BB683D-E669-4E92-A76D-84FCE2ADE2B8}&quot;/&gt;&lt;isInvalidForFieldText val=&quot;0&quot;/&gt;&lt;Image&gt;&lt;filename val=&quot;C:\Users\cepuente\AppData\Local\Temp\CP188442156384Session\CPTrustFolder188442156430\PPTImport1884136727279\data\asimages\{85BB683D-E669-4E92-A76D-84FCE2ADE2B8}_53.png&quot;/&gt;&lt;left val=&quot;762&quot;/&gt;&lt;top val=&quot;154&quot;/&gt;&lt;width val=&quot;11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30B78369-5D8C-408E-B00B-5EFD9DF4B410}&quot;/&gt;&lt;isInvalidForFieldText val=&quot;0&quot;/&gt;&lt;Image&gt;&lt;filename val=&quot;C:\Users\cepuente\AppData\Local\Temp\CP188442156384Session\CPTrustFolder188442156430\PPTImport1884136727279\data\asimages\{30B78369-5D8C-408E-B00B-5EFD9DF4B410}.png&quot;/&gt;&lt;left val=&quot;762&quot;/&gt;&lt;top val=&quot;154&quot;/&gt;&lt;width val=&quot;111&quot;/&gt;&lt;height val=&quot;47&quot;/&gt;&lt;hasText val=&quot;1&quot;/&gt;&lt;/Image&gt;&lt;/ThreeDShape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1841B09-2E47-42E9-A1A2-E49694F2F6CA}&quot;/&gt;&lt;isInvalidForFieldText val=&quot;0&quot;/&gt;&lt;Image&gt;&lt;filename val=&quot;C:\Users\cepuente\AppData\Local\Temp\CP188442156384Session\CPTrustFolder188442156430\PPTImport1884136727279\data\asimages\{41841B09-2E47-42E9-A1A2-E49694F2F6CA}_53.png&quot;/&gt;&lt;left val=&quot;64&quot;/&gt;&lt;top val=&quot;319&quot;/&gt;&lt;width val=&quot;88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25E698E4-CF08-4594-BCD3-2B0D03F612A3}&quot;/&gt;&lt;isInvalidForFieldText val=&quot;0&quot;/&gt;&lt;Image&gt;&lt;filename val=&quot;C:\Users\cepuente\AppData\Local\Temp\CP188442156384Session\CPTrustFolder188442156430\PPTImport1884136727279\data\asimages\{25E698E4-CF08-4594-BCD3-2B0D03F612A3}_53.png&quot;/&gt;&lt;left val=&quot;280&quot;/&gt;&lt;top val=&quot;183&quot;/&gt;&lt;width val=&quot;1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D1F04F-E8E5-4220-8E41-7A1A9311BFE3}&quot;/&gt;&lt;isInvalidForFieldText val=&quot;0&quot;/&gt;&lt;Image&gt;&lt;filename val=&quot;C:\Users\cepuente\AppData\Local\Temp\CP188442156384Session\CPTrustFolder188442156430\PPTImport1884136727279\data\asimages\{1AD1F04F-E8E5-4220-8E41-7A1A9311BFE3}_54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01B328B-902C-458D-BB0B-EA788D7491CE}&quot;/&gt;&lt;isInvalidForFieldText val=&quot;0&quot;/&gt;&lt;Image&gt;&lt;filename val=&quot;C:\Users\cepuente\AppData\Local\Temp\CP188442156384Session\CPTrustFolder188442156430\PPTImport1884136727279\data\asimages\{801B328B-902C-458D-BB0B-EA788D7491CE}.png&quot;/&gt;&lt;left val=&quot;211&quot;/&gt;&lt;top val=&quot;183&quot;/&gt;&lt;width val=&quot;538&quot;/&gt;&lt;height val=&quot;177&quot;/&gt;&lt;hasText val=&quot;1&quot;/&gt;&lt;/Image&gt;&lt;/ThreeDShape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EF7DD4E-C124-4980-BA7B-CE91AE7D8A9F}&quot;/&gt;&lt;isInvalidForFieldText val=&quot;0&quot;/&gt;&lt;Image&gt;&lt;filename val=&quot;C:\Users\cepuente\AppData\Local\Temp\CP188442156384Session\CPTrustFolder188442156430\PPTImport1884136727279\data\asimages\{DEF7DD4E-C124-4980-BA7B-CE91AE7D8A9F}_54.png&quot;/&gt;&lt;left val=&quot;0&quot;/&gt;&lt;top val=&quot;408&quot;/&gt;&lt;width val=&quot;961&quot;/&gt;&lt;height val=&quot;240&quot;/&gt;&lt;hasText val=&quot;1&quot;/&gt;&lt;/Image&gt;&lt;/ThreeDShapeInfo&gt;"/>
  <p:tag name="PRESENTER_SHAPETEXTINFO" val="&lt;ShapeTextInfo&gt;&lt;TableIndex row=&quot;-1&quot; col=&quot;-1&quot;&gt;&lt;linesCount val=&quot;5&quot;/&gt;&lt;lineCharCount val=&quot;55&quot;/&gt;&lt;lineCharCount val=&quot;25&quot;/&gt;&lt;lineCharCount val=&quot;31&quot;/&gt;&lt;lineCharCount val=&quot;49&quot;/&gt;&lt;lineCharCount val=&quot;67&quot;/&gt;&lt;/TableIndex&gt;&lt;/ShapeTextInfo&gt;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BC94063-D094-42C9-9DF9-A5FFCBFC9683}&quot;/&gt;&lt;isInvalidForFieldText val=&quot;0&quot;/&gt;&lt;Image&gt;&lt;filename val=&quot;C:\Users\cepuente\AppData\Local\Temp\CP188442156384Session\CPTrustFolder188442156430\PPTImport1884136727279\data\asimages\{DBC94063-D094-42C9-9DF9-A5FFCBFC9683}_54.png&quot;/&gt;&lt;left val=&quot;762&quot;/&gt;&lt;top val=&quot;154&quot;/&gt;&lt;width val=&quot;11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A119C731-70CE-4D84-A1E1-A081D3874E5A}&quot;/&gt;&lt;isInvalidForFieldText val=&quot;0&quot;/&gt;&lt;Image&gt;&lt;filename val=&quot;C:\Users\cepuente\AppData\Local\Temp\CP188442156384Session\CPTrustFolder188442156430\PPTImport1884136727279\data\asimages\{A119C731-70CE-4D84-A1E1-A081D3874E5A}.png&quot;/&gt;&lt;left val=&quot;762&quot;/&gt;&lt;top val=&quot;154&quot;/&gt;&lt;width val=&quot;111&quot;/&gt;&lt;height val=&quot;47&quot;/&gt;&lt;hasText val=&quot;1&quot;/&gt;&lt;/Image&gt;&lt;/ThreeDShapeInfo&gt;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9A79D01-F926-4428-9968-AAA417E9CB32}&quot;/&gt;&lt;isInvalidForFieldText val=&quot;0&quot;/&gt;&lt;Image&gt;&lt;filename val=&quot;C:\Users\cepuente\AppData\Local\Temp\CP188442156384Session\CPTrustFolder188442156430\PPTImport1884136727279\data\asimages\{C9A79D01-F926-4428-9968-AAA417E9CB32}_54.png&quot;/&gt;&lt;left val=&quot;575&quot;/&gt;&lt;top val=&quot;238&quot;/&gt;&lt;width val=&quot;98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  <p:tag name="PRESENTER_SHAPEINFO" val="&lt;ThreeDShapeInfo&gt;&lt;uuid val=&quot;{01E1B703-7D57-4E44-A114-0C6D086C0401}&quot;/&gt;&lt;isInvalidForFieldText val=&quot;0&quot;/&gt;&lt;Image&gt;&lt;filename val=&quot;C:\Users\cepuente\AppData\Local\Temp\CP188442156384Session\CPTrustFolder188442156430\PPTImport1884136727279\data\asimages\{01E1B703-7D57-4E44-A114-0C6D086C0401}.png&quot;/&gt;&lt;left val=&quot;575&quot;/&gt;&lt;top val=&quot;238&quot;/&gt;&lt;width val=&quot;98&quot;/&gt;&lt;height val=&quot;43&quot;/&gt;&lt;hasText val=&quot;1&quot;/&gt;&lt;/Image&gt;&lt;/ThreeDShapeInfo&gt;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9EEAE7E-E00E-4CE8-BB3D-9A7A4F8512A7}&quot;/&gt;&lt;isInvalidForFieldText val=&quot;0&quot;/&gt;&lt;Image&gt;&lt;filename val=&quot;C:\Users\cepuente\AppData\Local\Temp\CP188442156384Session\CPTrustFolder188442156430\PPTImport1884136727279\data\asimages\{F9EEAE7E-E00E-4CE8-BB3D-9A7A4F8512A7}_54.png&quot;/&gt;&lt;left val=&quot;64&quot;/&gt;&lt;top val=&quot;319&quot;/&gt;&lt;width val=&quot;88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2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BADDD41-47AC-4F81-A78F-86527EC473B3}&quot;/&gt;&lt;isInvalidForFieldText val=&quot;0&quot;/&gt;&lt;Image&gt;&lt;filename val=&quot;C:\Users\cepuente\AppData\Local\Temp\CP188442156384Session\CPTrustFolder188442156430\PPTImport1884136727279\data\asimages\{0BADDD41-47AC-4F81-A78F-86527EC473B3}_54.png&quot;/&gt;&lt;left val=&quot;280&quot;/&gt;&lt;top val=&quot;183&quot;/&gt;&lt;width val=&quot;161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F350E1-EE1F-4A27-BA20-15969A161456}&quot;/&gt;&lt;isInvalidForFieldText val=&quot;0&quot;/&gt;&lt;Image&gt;&lt;filename val=&quot;C:\Users\cepuente\AppData\Local\Temp\CP188442156384Session\CPTrustFolder188442156430\PPTImport1884136727279\data\asimages\{C5F350E1-EE1F-4A27-BA20-15969A161456}_5.png&quot;/&gt;&lt;left val=&quot;586&quot;/&gt;&lt;top val=&quot;190&quot;/&gt;&lt;width val=&quot;43&quot;/&gt;&lt;height val=&quot;6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CB808B-2F66-417B-9343-D15370852B60}&quot;/&gt;&lt;isInvalidForFieldText val=&quot;0&quot;/&gt;&lt;Image&gt;&lt;filename val=&quot;C:\Users\cepuente\AppData\Local\Temp\CP188442156384Session\CPTrustFolder188442156430\PPTImport1884136727279\data\asimages\{CECB808B-2F66-417B-9343-D15370852B60}_55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01937C9-E081-4CE3-A61A-AC4EEEA1FAC4}&quot;/&gt;&lt;isInvalidForFieldText val=&quot;0&quot;/&gt;&lt;Image&gt;&lt;filename val=&quot;C:\Users\cepuente\AppData\Local\Temp\CP188442156384Session\CPTrustFolder188442156430\PPTImport1884136727279\data\asimages\{701937C9-E081-4CE3-A61A-AC4EEEA1FAC4}.png&quot;/&gt;&lt;left val=&quot;536&quot;/&gt;&lt;top val=&quot;158&quot;/&gt;&lt;width val=&quot;224&quot;/&gt;&lt;height val=&quot;256&quot;/&gt;&lt;hasText val=&quot;1&quot;/&gt;&lt;/Image&gt;&lt;/ThreeDShape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F91051-3C4E-49B0-9438-24515F8E2718}&quot;/&gt;&lt;isInvalidForFieldText val=&quot;0&quot;/&gt;&lt;Image&gt;&lt;filename val=&quot;C:\Users\cepuente\AppData\Local\Temp\CP188442156384Session\CPTrustFolder188442156430\PPTImport1884136727279\data\asimages\{67F91051-3C4E-49B0-9438-24515F8E2718}_5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9B385D2-7FF8-451F-A937-E681916021BE}&quot;/&gt;&lt;isInvalidForFieldText val=&quot;0&quot;/&gt;&lt;Image&gt;&lt;filename val=&quot;C:\Users\cepuente\AppData\Local\Temp\CP188442156384Session\CPTrustFolder188442156430\PPTImport1884136727279\data\asimages\{D9B385D2-7FF8-451F-A937-E681916021BE}.png&quot;/&gt;&lt;left val=&quot;536&quot;/&gt;&lt;top val=&quot;158&quot;/&gt;&lt;width val=&quot;224&quot;/&gt;&lt;height val=&quot;256&quot;/&gt;&lt;hasText val=&quot;1&quot;/&gt;&lt;/Image&gt;&lt;/ThreeDShape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78CC29-7672-414D-BD52-C7B0BE019FCC}&quot;/&gt;&lt;isInvalidForFieldText val=&quot;0&quot;/&gt;&lt;Image&gt;&lt;filename val=&quot;C:\Users\cepuente\AppData\Local\Temp\CP188442156384Session\CPTrustFolder188442156430\PPTImport1884136727279\data\asimages\{2E78CC29-7672-414D-BD52-C7B0BE019FCC}.png&quot;/&gt;&lt;left val=&quot;150&quot;/&gt;&lt;top val=&quot;414&quot;/&gt;&lt;width val=&quot;256&quot;/&gt;&lt;height val=&quot;225&quot;/&gt;&lt;hasText val=&quot;1&quot;/&gt;&lt;/Image&gt;&lt;/ThreeDShape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41A7D1-48DC-4D16-8BF6-2CF31D8FC784}&quot;/&gt;&lt;isInvalidForFieldText val=&quot;0&quot;/&gt;&lt;Image&gt;&lt;filename val=&quot;C:\Users\cepuente\AppData\Local\Temp\CP188442156384Session\CPTrustFolder188442156430\PPTImport1884136727279\data\asimages\{BA41A7D1-48DC-4D16-8BF6-2CF31D8FC784}_5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FAFC6F3-3895-4F19-957F-D5D51C6F56E6}&quot;/&gt;&lt;isInvalidForFieldText val=&quot;0&quot;/&gt;&lt;Image&gt;&lt;filename val=&quot;C:\Users\cepuente\AppData\Local\Temp\CP188442156384Session\CPTrustFolder188442156430\PPTImport1884136727279\data\asimages\{8FAFC6F3-3895-4F19-957F-D5D51C6F56E6}_57.png&quot;/&gt;&lt;left val=&quot;528&quot;/&gt;&lt;top val=&quot;598&quot;/&gt;&lt;width val=&quot;249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959F9B6-974E-4719-AA8E-DE4E0C9D2D88}&quot;/&gt;&lt;isInvalidForFieldText val=&quot;0&quot;/&gt;&lt;Image&gt;&lt;filename val=&quot;C:\Users\cepuente\AppData\Local\Temp\CP188442156384Session\CPTrustFolder188442156430\PPTImport1884136727279\data\asimages\{9959F9B6-974E-4719-AA8E-DE4E0C9D2D88}.png&quot;/&gt;&lt;left val=&quot;536&quot;/&gt;&lt;top val=&quot;158&quot;/&gt;&lt;width val=&quot;224&quot;/&gt;&lt;height val=&quot;256&quot;/&gt;&lt;hasText val=&quot;1&quot;/&gt;&lt;/Image&gt;&lt;/ThreeDShape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D97C8FC-FD3E-455A-BF1E-14B7059CEF4F}&quot;/&gt;&lt;isInvalidForFieldText val=&quot;0&quot;/&gt;&lt;Image&gt;&lt;filename val=&quot;C:\Users\cepuente\AppData\Local\Temp\CP188442156384Session\CPTrustFolder188442156430\PPTImport1884136727279\data\asimages\{4D97C8FC-FD3E-455A-BF1E-14B7059CEF4F}.png&quot;/&gt;&lt;left val=&quot;150&quot;/&gt;&lt;top val=&quot;414&quot;/&gt;&lt;width val=&quot;256&quot;/&gt;&lt;height val=&quot;225&quot;/&gt;&lt;hasText val=&quot;1&quot;/&gt;&lt;/Image&gt;&lt;/ThreeDShape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3F7F99A-E323-4820-A97A-3D8EA19605B7}&quot;/&gt;&lt;isInvalidForFieldText val=&quot;0&quot;/&gt;&lt;Image&gt;&lt;filename val=&quot;C:\Users\cepuente\AppData\Local\Temp\CP188442156384Session\CPTrustFolder188442156430\PPTImport1884136727279\data\asimages\{33F7F99A-E323-4820-A97A-3D8EA19605B7}_58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E142495-6616-43E3-AE2E-4ED0E7A9A7AC}&quot;/&gt;&lt;isInvalidForFieldText val=&quot;0&quot;/&gt;&lt;Image&gt;&lt;filename val=&quot;C:\Users\cepuente\AppData\Local\Temp\CP188442156384Session\CPTrustFolder188442156430\PPTImport1884136727279\data\asimages\{4E142495-6616-43E3-AE2E-4ED0E7A9A7AC}_6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F255332-2113-4890-8B26-8524234D6F10}&quot;/&gt;&lt;isInvalidForFieldText val=&quot;0&quot;/&gt;&lt;Image&gt;&lt;filename val=&quot;C:\Users\cepuente\AppData\Local\Temp\CP188442156384Session\CPTrustFolder188442156430\PPTImport1884136727279\data\asimages\{CF255332-2113-4890-8B26-8524234D6F10}_58.png&quot;/&gt;&lt;left val=&quot;316&quot;/&gt;&lt;top val=&quot;158&quot;/&gt;&lt;width val=&quot;321&quot;/&gt;&lt;height val=&quot;285&quot;/&gt;&lt;hasText val=&quot;1&quot;/&gt;&lt;/Image&gt;&lt;/ThreeDShape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AA67800-7522-448B-B6EF-AA5A4CE9161E}&quot;/&gt;&lt;isInvalidForFieldText val=&quot;0&quot;/&gt;&lt;Image&gt;&lt;filename val=&quot;C:\Users\cepuente\AppData\Local\Temp\CP188442156384Session\CPTrustFolder188442156430\PPTImport1884136727279\data\asimages\{5AA67800-7522-448B-B6EF-AA5A4CE9161E}_59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0F43615-B926-4197-A9EB-2A8696818603}&quot;/&gt;&lt;isInvalidForFieldText val=&quot;0&quot;/&gt;&lt;Image&gt;&lt;filename val=&quot;C:\Users\cepuente\AppData\Local\Temp\CP188442156384Session\CPTrustFolder188442156430\PPTImport1884136727279\data\asimages\{60F43615-B926-4197-A9EB-2A8696818603}_59.png&quot;/&gt;&lt;left val=&quot;86&quot;/&gt;&lt;top val=&quot;464&quot;/&gt;&lt;width val=&quot;789&quot;/&gt;&lt;height val=&quot;64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4173FC60-B3A2-44BC-901B-6B5B16C4DC12}&quot;/&gt;&lt;isInvalidForFieldText val=&quot;0&quot;/&gt;&lt;Image&gt;&lt;filename val=&quot;C:\Users\cepuente\AppData\Local\Temp\CP188442156384Session\CPTrustFolder188442156430\PPTImport1884136727279\data\asimages\{4173FC60-B3A2-44BC-901B-6B5B16C4DC12}_59.png&quot;/&gt;&lt;left val=&quot;316&quot;/&gt;&lt;top val=&quot;158&quot;/&gt;&lt;width val=&quot;321&quot;/&gt;&lt;height val=&quot;285&quot;/&gt;&lt;hasText val=&quot;1&quot;/&gt;&lt;/Image&gt;&lt;/ThreeDShape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02DE7E-B1B8-4ABD-888E-E8CAE37510BD}&quot;/&gt;&lt;isInvalidForFieldText val=&quot;0&quot;/&gt;&lt;Image&gt;&lt;filename val=&quot;C:\Users\cepuente\AppData\Local\Temp\CP188442156384Session\CPTrustFolder188442156430\PPTImport1884136727279\data\asimages\{B802DE7E-B1B8-4ABD-888E-E8CAE37510BD}_6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3A2064E-68D2-4433-A1A5-4656B2B25033}&quot;/&gt;&lt;isInvalidForFieldText val=&quot;0&quot;/&gt;&lt;Image&gt;&lt;filename val=&quot;C:\Users\cepuente\AppData\Local\Temp\CP188442156384Session\CPTrustFolder188442156430\PPTImport1884136727279\data\asimages\{F3A2064E-68D2-4433-A1A5-4656B2B25033}_60.png&quot;/&gt;&lt;left val=&quot;86&quot;/&gt;&lt;top val=&quot;464&quot;/&gt;&lt;width val=&quot;789&quot;/&gt;&lt;height val=&quot;152&quot;/&gt;&lt;hasText val=&quot;1&quot;/&gt;&lt;/Image&gt;&lt;/ThreeDShapeInfo&gt;"/>
  <p:tag name="PRESENTER_SHAPETEXTINFO" val="&lt;ShapeTextInfo&gt;&lt;TableIndex row=&quot;-1&quot; col=&quot;-1&quot;&gt;&lt;linesCount val=&quot;3&quot;/&gt;&lt;lineCharCount val=&quot;55&quot;/&gt;&lt;lineCharCount val=&quot;64&quot;/&gt;&lt;lineCharCount val=&quot;58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4D06103-FB5B-4595-ABE6-A1F7B22BDCDF}&quot;/&gt;&lt;isInvalidForFieldText val=&quot;0&quot;/&gt;&lt;Image&gt;&lt;filename val=&quot;C:\Users\cepuente\AppData\Local\Temp\CP188442156384Session\CPTrustFolder188442156430\PPTImport1884136727279\data\asimages\{34D06103-FB5B-4595-ABE6-A1F7B22BDCDF}_6.png&quot;/&gt;&lt;left val=&quot;0&quot;/&gt;&lt;top val=&quot;243&quot;/&gt;&lt;width val=&quot;961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0AFC351-42EB-467D-9DBF-C777786233E0}&quot;/&gt;&lt;isInvalidForFieldText val=&quot;0&quot;/&gt;&lt;Image&gt;&lt;filename val=&quot;C:\Users\cepuente\AppData\Local\Temp\CP188442156384Session\CPTrustFolder188442156430\PPTImport1884136727279\data\asimages\{90AFC351-42EB-467D-9DBF-C777786233E0}_60.png&quot;/&gt;&lt;left val=&quot;316&quot;/&gt;&lt;top val=&quot;158&quot;/&gt;&lt;width val=&quot;321&quot;/&gt;&lt;height val=&quot;285&quot;/&gt;&lt;hasText val=&quot;1&quot;/&gt;&lt;/Image&gt;&lt;/ThreeDShape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E12514-90F1-407C-B9DB-31C0F6634DB8}&quot;/&gt;&lt;isInvalidForFieldText val=&quot;0&quot;/&gt;&lt;Image&gt;&lt;filename val=&quot;C:\Users\cepuente\AppData\Local\Temp\CP188442156384Session\CPTrustFolder188442156430\PPTImport1884136727279\data\asimages\{7CE12514-90F1-407C-B9DB-31C0F6634DB8}_61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79AA927-754E-45BB-B793-3B8AE28231F8}&quot;/&gt;&lt;isInvalidForFieldText val=&quot;0&quot;/&gt;&lt;Image&gt;&lt;filename val=&quot;C:\Users\cepuente\AppData\Local\Temp\CP188442156384Session\CPTrustFolder188442156430\PPTImport1884136727279\data\asimages\{779AA927-754E-45BB-B793-3B8AE28231F8}_61.png&quot;/&gt;&lt;left val=&quot;86&quot;/&gt;&lt;top val=&quot;464&quot;/&gt;&lt;width val=&quot;789&quot;/&gt;&lt;height val=&quot;196&quot;/&gt;&lt;hasText val=&quot;1&quot;/&gt;&lt;/Image&gt;&lt;/ThreeDShapeInfo&gt;"/>
  <p:tag name="PRESENTER_SHAPETEXTINFO" val="&lt;ShapeTextInfo&gt;&lt;TableIndex row=&quot;-1&quot; col=&quot;-1&quot;&gt;&lt;linesCount val=&quot;4&quot;/&gt;&lt;lineCharCount val=&quot;55&quot;/&gt;&lt;lineCharCount val=&quot;64&quot;/&gt;&lt;lineCharCount val=&quot;59&quot;/&gt;&lt;lineCharCount val=&quot;45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35181A8-68DF-48B2-9BD8-3DDB46217A3F}&quot;/&gt;&lt;isInvalidForFieldText val=&quot;0&quot;/&gt;&lt;Image&gt;&lt;filename val=&quot;C:\Users\cepuente\AppData\Local\Temp\CP188442156384Session\CPTrustFolder188442156430\PPTImport1884136727279\data\asimages\{C35181A8-68DF-48B2-9BD8-3DDB46217A3F}_61.png&quot;/&gt;&lt;left val=&quot;316&quot;/&gt;&lt;top val=&quot;158&quot;/&gt;&lt;width val=&quot;321&quot;/&gt;&lt;height val=&quot;285&quot;/&gt;&lt;hasText val=&quot;1&quot;/&gt;&lt;/Image&gt;&lt;/ThreeDShape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&quot;/&gt;&lt;lineCharCount val=&quot;1&quot;/&gt;&lt;lineCharCount val=&quot;2&quot;/&gt;&lt;lineCharCount val=&quot;1&quot;/&gt;&lt;lineCharCount val=&quot;1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A367DD-FAA8-4EBD-97A6-E6BDDB104078}&quot;/&gt;&lt;isInvalidForFieldText val=&quot;0&quot;/&gt;&lt;Image&gt;&lt;filename val=&quot;C:\Users\cepuente\AppData\Local\Temp\CP188442156384Session\CPTrustFolder188442156430\PPTImport1884136727279\data\asimages\{EFA367DD-FAA8-4EBD-97A6-E6BDDB104078}_62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063BBD9-93B4-472F-ADD0-89CF87902D06}&quot;/&gt;&lt;isInvalidForFieldText val=&quot;0&quot;/&gt;&lt;Image&gt;&lt;filename val=&quot;C:\Users\cepuente\AppData\Local\Temp\CP188442156384Session\CPTrustFolder188442156430\PPTImport1884136727279\data\asimages\{E063BBD9-93B4-472F-ADD0-89CF87902D06}_62.png&quot;/&gt;&lt;left val=&quot;208&quot;/&gt;&lt;top val=&quot;152&quot;/&gt;&lt;width val=&quot;545&quot;/&gt;&lt;height val=&quot;180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DBA11A-CD54-49A2-928D-BE21CE89F795}&quot;/&gt;&lt;isInvalidForFieldText val=&quot;0&quot;/&gt;&lt;Image&gt;&lt;filename val=&quot;C:\Users\cepuente\AppData\Local\Temp\CP188442156384Session\CPTrustFolder188442156430\PPTImport1884136727279\data\asimages\{2EDBA11A-CD54-49A2-928D-BE21CE89F795}.png&quot;/&gt;&lt;left val=&quot;267&quot;/&gt;&lt;top val=&quot;248&quot;/&gt;&lt;width val=&quot;422&quot;/&gt;&lt;height val=&quot;62&quot;/&gt;&lt;hasText val=&quot;1&quot;/&gt;&lt;/Image&gt;&lt;/ThreeDShapeInfo&gt;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5AEE09-5487-479F-9438-11381B2312C6}&quot;/&gt;&lt;isInvalidForFieldText val=&quot;0&quot;/&gt;&lt;Image&gt;&lt;filename val=&quot;C:\Users\cepuente\AppData\Local\Temp\CP188442156384Session\CPTrustFolder188442156430\PPTImport1884136727279\data\asimages\{FD5AEE09-5487-479F-9438-11381B2312C6}.png&quot;/&gt;&lt;left val=&quot;768&quot;/&gt;&lt;top val=&quot;264&quot;/&gt;&lt;width val=&quot;115&quot;/&gt;&lt;height val=&quot;212&quot;/&gt;&lt;hasText val=&quot;1&quot;/&gt;&lt;/Image&gt;&lt;/ThreeDShapeInfo&gt;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CFF272B-577F-4BE1-AE7E-542C776AED4D}&quot;/&gt;&lt;isInvalidForFieldText val=&quot;0&quot;/&gt;&lt;Image&gt;&lt;filename val=&quot;C:\Users\cepuente\AppData\Local\Temp\CP188442156384Session\CPTrustFolder188442156430\PPTImport1884136727279\data\asimages\{BCFF272B-577F-4BE1-AE7E-542C776AED4D}.png&quot;/&gt;&lt;left val=&quot;67&quot;/&gt;&lt;top val=&quot;288&quot;/&gt;&lt;width val=&quot;154&quot;/&gt;&lt;height val=&quot;189&quot;/&gt;&lt;hasText val=&quot;1&quot;/&gt;&lt;/Image&gt;&lt;/ThreeDShapeInfo&gt;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1&quot;/&gt;&lt;lineCharCount val=&quot;6&quot;/&gt;&lt;lineCharCount val=&quot;9&quot;/&gt;&lt;lineCharCount val=&quot;5&quot;/&gt;&lt;/TableIndex&gt;&lt;/ShapeTextInfo&gt;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2&quot;/&gt;&lt;lineCharCount val=&quot;10&quot;/&gt;&lt;lineCharCount val=&quot;7&quot;/&gt;&lt;lineCharCount val=&quot;9&quot;/&gt;&lt;/TableIndex&gt;&lt;/ShapeTextInfo&gt;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EE5B74-5B8A-428B-BBD7-1B8D0B45048D}&quot;/&gt;&lt;isInvalidForFieldText val=&quot;0&quot;/&gt;&lt;Image&gt;&lt;filename val=&quot;C:\Users\cepuente\AppData\Local\Temp\CP188442156384Session\CPTrustFolder188442156430\PPTImport1884136727279\data\asimages\{18EE5B74-5B8A-428B-BBD7-1B8D0B45048D}_63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1B3602AD-333E-4ED7-BBE0-7204D60157E8}&quot;/&gt;&lt;isInvalidForFieldText val=&quot;0&quot;/&gt;&lt;Image&gt;&lt;filename val=&quot;C:\Users\cepuente\AppData\Local\Temp\CP188442156384Session\CPTrustFolder188442156430\PPTImport1884136727279\data\asimages\{1B3602AD-333E-4ED7-BBE0-7204D60157E8}_63.png&quot;/&gt;&lt;left val=&quot;208&quot;/&gt;&lt;top val=&quot;152&quot;/&gt;&lt;width val=&quot;545&quot;/&gt;&lt;height val=&quot;340&quot;/&gt;&lt;hasText val=&quot;1&quot;/&gt;&lt;/Image&gt;&lt;/ThreeDShapeInfo&gt;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FE4DF52-DCCE-46A2-B04C-868ED1B9F46E}&quot;/&gt;&lt;isInvalidForFieldText val=&quot;0&quot;/&gt;&lt;Image&gt;&lt;filename val=&quot;C:\Users\cepuente\AppData\Local\Temp\CP188442156384Session\CPTrustFolder188442156430\PPTImport1884136727279\data\asimages\{AFE4DF52-DCCE-46A2-B04C-868ED1B9F46E}.png&quot;/&gt;&lt;left val=&quot;768&quot;/&gt;&lt;top val=&quot;264&quot;/&gt;&lt;width val=&quot;115&quot;/&gt;&lt;height val=&quot;212&quot;/&gt;&lt;hasText val=&quot;1&quot;/&gt;&lt;/Image&gt;&lt;/ThreeDShapeInfo&gt;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D87550-1A1D-4AC6-8FF8-B9172FB0EA27}&quot;/&gt;&lt;isInvalidForFieldText val=&quot;0&quot;/&gt;&lt;Image&gt;&lt;filename val=&quot;C:\Users\cepuente\AppData\Local\Temp\CP188442156384Session\CPTrustFolder188442156430\PPTImport1884136727279\data\asimages\{2CD87550-1A1D-4AC6-8FF8-B9172FB0EA27}.png&quot;/&gt;&lt;left val=&quot;67&quot;/&gt;&lt;top val=&quot;288&quot;/&gt;&lt;width val=&quot;154&quot;/&gt;&lt;height val=&quot;189&quot;/&gt;&lt;hasText val=&quot;1&quot;/&gt;&lt;/Image&gt;&lt;/ThreeDShapeInfo&gt;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1&quot;/&gt;&lt;lineCharCount val=&quot;6&quot;/&gt;&lt;lineCharCount val=&quot;9&quot;/&gt;&lt;lineCharCount val=&quot;6&quot;/&gt;&lt;lineCharCount val=&quot;13&quot;/&gt;&lt;lineCharCount val=&quot;15&quot;/&gt;&lt;lineCharCount val=&quot;15&quot;/&gt;&lt;lineCharCount val=&quot;9&quot;/&gt;&lt;/TableIndex&gt;&lt;/ShapeTextInfo&gt;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2&quot;/&gt;&lt;lineCharCount val=&quot;10&quot;/&gt;&lt;lineCharCount val=&quot;7&quot;/&gt;&lt;lineCharCount val=&quot;10&quot;/&gt;&lt;lineCharCount val=&quot;13&quot;/&gt;&lt;lineCharCount val=&quot;11&quot;/&gt;&lt;lineCharCount val=&quot;12&quot;/&gt;&lt;lineCharCount val=&quot;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D0BCB5E-B9A0-4507-AD7F-9AD41872FC21}&quot;/&gt;&lt;isInvalidForFieldText val=&quot;0&quot;/&gt;&lt;Image&gt;&lt;filename val=&quot;C:\Users\cepuente\AppData\Local\Temp\CP188442156384Session\CPTrustFolder188442156430\PPTImport1884136727279\data\asimages\{ED0BCB5E-B9A0-4507-AD7F-9AD41872FC21}_6.png&quot;/&gt;&lt;left val=&quot;0&quot;/&gt;&lt;top val=&quot;256&quot;/&gt;&lt;width val=&quot;961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457F84CC-06CF-4645-840D-9969545F359F}&quot;/&gt;&lt;isInvalidForFieldText val=&quot;0&quot;/&gt;&lt;Image&gt;&lt;filename val=&quot;C:\Users\cepuente\AppData\Local\Temp\CP188442156384Session\CPTrustFolder188442156430\PPTImport1884136727279\data\asimages\{457F84CC-06CF-4645-840D-9969545F359F}.png&quot;/&gt;&lt;left val=&quot;0&quot;/&gt;&lt;top val=&quot;256&quot;/&gt;&lt;width val=&quot;961&quot;/&gt;&lt;height val=&quot;128&quot;/&gt;&lt;hasText val=&quot;1&quot;/&gt;&lt;/Image&gt;&lt;/ThreeDShapeInfo&gt;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69AAEE-F89E-4FD1-92AB-F5E64F5CE05E}&quot;/&gt;&lt;isInvalidForFieldText val=&quot;0&quot;/&gt;&lt;Image&gt;&lt;filename val=&quot;C:\Users\cepuente\AppData\Local\Temp\CP188442156384Session\CPTrustFolder188442156430\PPTImport1884136727279\data\asimages\{EF69AAEE-F89E-4FD1-92AB-F5E64F5CE05E}_64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5CFDE15-EFCC-48F4-97A2-B9B3E53F1229}&quot;/&gt;&lt;isInvalidForFieldText val=&quot;0&quot;/&gt;&lt;Image&gt;&lt;filename val=&quot;C:\Users\cepuente\AppData\Local\Temp\CP188442156384Session\CPTrustFolder188442156430\PPTImport1884136727279\data\asimages\{85CFDE15-EFCC-48F4-97A2-B9B3E53F1229}_64.png&quot;/&gt;&lt;left val=&quot;208&quot;/&gt;&lt;top val=&quot;152&quot;/&gt;&lt;width val=&quot;545&quot;/&gt;&lt;height val=&quot;496&quot;/&gt;&lt;hasText val=&quot;1&quot;/&gt;&lt;/Image&gt;&lt;/ThreeDShapeInfo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A43E203-533F-4D84-9786-802BC785726A}&quot;/&gt;&lt;isInvalidForFieldText val=&quot;0&quot;/&gt;&lt;Image&gt;&lt;filename val=&quot;C:\Users\cepuente\AppData\Local\Temp\CP188442156384Session\CPTrustFolder188442156430\PPTImport1884136727279\data\asimages\{3A43E203-533F-4D84-9786-802BC785726A}.png&quot;/&gt;&lt;left val=&quot;768&quot;/&gt;&lt;top val=&quot;264&quot;/&gt;&lt;width val=&quot;115&quot;/&gt;&lt;height val=&quot;212&quot;/&gt;&lt;hasText val=&quot;1&quot;/&gt;&lt;/Image&gt;&lt;/ThreeDShapeInfo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AD75937-5D54-40B6-8099-C3AA6A170365}&quot;/&gt;&lt;isInvalidForFieldText val=&quot;0&quot;/&gt;&lt;Image&gt;&lt;filename val=&quot;C:\Users\cepuente\AppData\Local\Temp\CP188442156384Session\CPTrustFolder188442156430\PPTImport1884136727279\data\asimages\{5AD75937-5D54-40B6-8099-C3AA6A170365}.png&quot;/&gt;&lt;left val=&quot;67&quot;/&gt;&lt;top val=&quot;288&quot;/&gt;&lt;width val=&quot;154&quot;/&gt;&lt;height val=&quot;189&quot;/&gt;&lt;hasText val=&quot;1&quot;/&gt;&lt;/Image&gt;&lt;/ThreeDShapeInfo&gt;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1&quot;/&gt;&lt;lineCharCount val=&quot;6&quot;/&gt;&lt;lineCharCount val=&quot;9&quot;/&gt;&lt;lineCharCount val=&quot;6&quot;/&gt;&lt;lineCharCount val=&quot;13&quot;/&gt;&lt;lineCharCount val=&quot;15&quot;/&gt;&lt;lineCharCount val=&quot;15&quot;/&gt;&lt;lineCharCount val=&quot;10&quot;/&gt;&lt;lineCharCount val=&quot;7&quot;/&gt;&lt;lineCharCount val=&quot;11&quot;/&gt;&lt;lineCharCount val=&quot;12&quot;/&gt;&lt;lineCharCount val=&quot;9&quot;/&gt;&lt;/TableIndex&gt;&lt;/ShapeTextInfo&gt;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2&quot;/&gt;&lt;lineCharCount val=&quot;10&quot;/&gt;&lt;lineCharCount val=&quot;7&quot;/&gt;&lt;lineCharCount val=&quot;10&quot;/&gt;&lt;lineCharCount val=&quot;13&quot;/&gt;&lt;lineCharCount val=&quot;11&quot;/&gt;&lt;lineCharCount val=&quot;12&quot;/&gt;&lt;lineCharCount val=&quot;6&quot;/&gt;&lt;lineCharCount val=&quot;6&quot;/&gt;&lt;lineCharCount val=&quot;13&quot;/&gt;&lt;lineCharCount val=&quot;12&quot;/&gt;&lt;lineCharCount val=&quot;9&quot;/&gt;&lt;/TableIndex&gt;&lt;/ShapeTextInfo&gt;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C6557E-CC6A-4E0E-8E57-95638A4D6135}&quot;/&gt;&lt;isInvalidForFieldText val=&quot;0&quot;/&gt;&lt;Image&gt;&lt;filename val=&quot;C:\Users\cepuente\AppData\Local\Temp\CP188442156384Session\CPTrustFolder188442156430\PPTImport1884136727279\data\asimages\{BDC6557E-CC6A-4E0E-8E57-95638A4D6135}_65.png&quot;/&gt;&lt;left val=&quot;48&quot;/&gt;&lt;top val=&quot;267&quot;/&gt;&lt;width val=&quot;865&quot;/&gt;&lt;height val=&quot;176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65E14C1-5175-4BD2-8B7E-FBC842FC0724}&quot;/&gt;&lt;isInvalidForFieldText val=&quot;0&quot;/&gt;&lt;Image&gt;&lt;filename val=&quot;C:\Users\cepuente\AppData\Local\Temp\CP188442156384Session\CPTrustFolder188442156430\PPTImport1884136727279\data\asimages\{B65E14C1-5175-4BD2-8B7E-FBC842FC0724}_66.png&quot;/&gt;&lt;left val=&quot;171&quot;/&gt;&lt;top val=&quot;151&quot;/&gt;&lt;width val=&quot;622&quot;/&gt;&lt;height val=&quot;535&quot;/&gt;&lt;hasText val=&quot;1&quot;/&gt;&lt;/Image&gt;&lt;/ThreeDShapeInfo&gt;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3&quot;/&gt;&lt;lineCharCount val=&quot;26&quot;/&gt;&lt;lineCharCount val=&quot;22&quot;/&gt;&lt;lineCharCount val=&quot;26&quot;/&gt;&lt;lineCharCount val=&quot;1&quot;/&gt;&lt;lineCharCount val=&quot;21&quot;/&gt;&lt;lineCharCount val=&quot;27&quot;/&gt;&lt;lineCharCount val=&quot;23&quot;/&gt;&lt;lineCharCount val=&quot;25&quot;/&gt;&lt;lineCharCount val=&quot;1&quot;/&gt;&lt;lineCharCount val=&quot;20&quot;/&gt;&lt;lineCharCount val=&quot;24&quot;/&gt;&lt;lineCharCount val=&quot;26&quot;/&gt;&lt;lineCharCount val=&quot;22&quot;/&gt;&lt;/TableIndex&gt;&lt;/ShapeTextInfo&gt;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4&quot;/&gt;&lt;lineCharCount val=&quot;26&quot;/&gt;&lt;lineCharCount val=&quot;22&quot;/&gt;&lt;lineCharCount val=&quot;25&quot;/&gt;&lt;lineCharCount val=&quot;28&quot;/&gt;&lt;lineCharCount val=&quot;1&quot;/&gt;&lt;lineCharCount val=&quot;20&quot;/&gt;&lt;lineCharCount val=&quot;25&quot;/&gt;&lt;lineCharCount val=&quot;21&quot;/&gt;&lt;lineCharCount val=&quot;26&quot;/&gt;&lt;lineCharCount val=&quot;1&quot;/&gt;&lt;lineCharCount val=&quot;24&quot;/&gt;&lt;lineCharCount val=&quot;26&quot;/&gt;&lt;lineCharCount val=&quot;26&quot;/&gt;&lt;lineCharCount val=&quot;28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7CF1140-B583-489C-9200-67DD537FFC05}&quot;/&gt;&lt;isInvalidForFieldText val=&quot;0&quot;/&gt;&lt;Image&gt;&lt;filename val=&quot;C:\Users\cepuente\AppData\Local\Temp\CP188442156384Session\CPTrustFolder188442156430\PPTImport1884136727279\data\asimages\{47CF1140-B583-489C-9200-67DD537FFC05}.png&quot;/&gt;&lt;left val=&quot;268&quot;/&gt;&lt;top val=&quot;135&quot;/&gt;&lt;width val=&quot;422&quot;/&gt;&lt;height val=&quot;69&quot;/&gt;&lt;hasText val=&quot;1&quot;/&gt;&lt;/Image&gt;&lt;/ThreeDShapeInfo&gt;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3463C2-8199-4DB7-A08B-E253D64641EA}&quot;/&gt;&lt;isInvalidForFieldText val=&quot;0&quot;/&gt;&lt;Image&gt;&lt;filename val=&quot;C:\Users\cepuente\AppData\Local\Temp\CP188442156384Session\CPTrustFolder188442156430\PPTImport1884136727279\data\asimages\{AD3463C2-8199-4DB7-A08B-E253D64641EA}_6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A9FE838-F19F-4568-9F4A-0708DCCFABC1}&quot;/&gt;&lt;isInvalidForFieldText val=&quot;0&quot;/&gt;&lt;Image&gt;&lt;filename val=&quot;C:\Users\cepuente\AppData\Local\Temp\CP188442156384Session\CPTrustFolder188442156430\PPTImport1884136727279\data\asimages\{3A9FE838-F19F-4568-9F4A-0708DCCFABC1}_67.png&quot;/&gt;&lt;left val=&quot;0&quot;/&gt;&lt;top val=&quot;144&quot;/&gt;&lt;width val=&quot;961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54&quot;/&gt;&lt;lineCharCount val=&quot;64&quot;/&gt;&lt;/TableIndex&gt;&lt;/ShapeTextInfo&gt;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2FB741-17F8-493F-A763-C626DD018150}&quot;/&gt;&lt;isInvalidForFieldText val=&quot;0&quot;/&gt;&lt;Image&gt;&lt;filename val=&quot;C:\Users\cepuente\AppData\Local\Temp\CP188442156384Session\CPTrustFolder188442156430\PPTImport1884136727279\data\asimages\{692FB741-17F8-493F-A763-C626DD018150}_68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562924A7-204A-42C4-8099-FA8EE250956C}&quot;/&gt;&lt;isInvalidForFieldText val=&quot;0&quot;/&gt;&lt;Image&gt;&lt;filename val=&quot;C:\Users\cepuente\AppData\Local\Temp\CP188442156384Session\CPTrustFolder188442156430\PPTImport1884136727279\data\asimages\{562924A7-204A-42C4-8099-FA8EE250956C}_68.png&quot;/&gt;&lt;left val=&quot;0&quot;/&gt;&lt;top val=&quot;144&quot;/&gt;&lt;width val=&quot;961&quot;/&gt;&lt;height val=&quot;240&quot;/&gt;&lt;hasText val=&quot;1&quot;/&gt;&lt;/Image&gt;&lt;/ThreeDShapeInfo&gt;"/>
  <p:tag name="PRESENTER_SHAPETEXTINFO" val="&lt;ShapeTextInfo&gt;&lt;TableIndex row=&quot;-1&quot; col=&quot;-1&quot;&gt;&lt;linesCount val=&quot;5&quot;/&gt;&lt;lineCharCount val=&quot;54&quot;/&gt;&lt;lineCharCount val=&quot;65&quot;/&gt;&lt;lineCharCount val=&quot;44&quot;/&gt;&lt;lineCharCount val=&quot;67&quot;/&gt;&lt;lineCharCount val=&quot;74&quot;/&gt;&lt;/TableIndex&gt;&lt;/ShapeTextInfo&gt;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16D89D1-D424-4390-84B4-ADB195A13C19}&quot;/&gt;&lt;isInvalidForFieldText val=&quot;0&quot;/&gt;&lt;Image&gt;&lt;filename val=&quot;C:\Users\cepuente\AppData\Local\Temp\CP188442156384Session\CPTrustFolder188442156430\PPTImport1884136727279\data\asimages\{316D89D1-D424-4390-84B4-ADB195A13C19}_69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F841A00-57C7-4835-9835-B3AA3452BE3A}&quot;/&gt;&lt;isInvalidForFieldText val=&quot;0&quot;/&gt;&lt;Image&gt;&lt;filename val=&quot;C:\Users\cepuente\AppData\Local\Temp\CP188442156384Session\CPTrustFolder188442156430\PPTImport1884136727279\data\asimages\{0F841A00-57C7-4835-9835-B3AA3452BE3A}_69.png&quot;/&gt;&lt;left val=&quot;0&quot;/&gt;&lt;top val=&quot;144&quot;/&gt;&lt;width val=&quot;961&quot;/&gt;&lt;height val=&quot;328&quot;/&gt;&lt;hasText val=&quot;1&quot;/&gt;&lt;/Image&gt;&lt;/ThreeDShapeInfo&gt;"/>
  <p:tag name="PRESENTER_SHAPETEXTINFO" val="&lt;ShapeTextInfo&gt;&lt;TableIndex row=&quot;-1&quot; col=&quot;-1&quot;&gt;&lt;linesCount val=&quot;7&quot;/&gt;&lt;lineCharCount val=&quot;54&quot;/&gt;&lt;lineCharCount val=&quot;65&quot;/&gt;&lt;lineCharCount val=&quot;44&quot;/&gt;&lt;lineCharCount val=&quot;67&quot;/&gt;&lt;lineCharCount val=&quot;75&quot;/&gt;&lt;lineCharCount val=&quot;42&quot;/&gt;&lt;lineCharCount val=&quot;38&quot;/&gt;&lt;/TableIndex&gt;&lt;/ShapeTextInfo&gt;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109B95A-A886-43F1-A75A-C169016D84D5}&quot;/&gt;&lt;isInvalidForFieldText val=&quot;0&quot;/&gt;&lt;Image&gt;&lt;filename val=&quot;C:\Users\cepuente\AppData\Local\Temp\CP188442156384Session\CPTrustFolder188442156430\PPTImport1884136727279\data\asimages\{1109B95A-A886-43F1-A75A-C169016D84D5}_7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AA357BFB-E3D1-4071-85D2-0CFF9307CD53}&quot;/&gt;&lt;isInvalidForFieldText val=&quot;0&quot;/&gt;&lt;Image&gt;&lt;filename val=&quot;C:\Users\cepuente\AppData\Local\Temp\CP188442156384Session\CPTrustFolder188442156430\PPTImport1884136727279\data\asimages\{AA357BFB-E3D1-4071-85D2-0CFF9307CD53}_70.png&quot;/&gt;&lt;left val=&quot;0&quot;/&gt;&lt;top val=&quot;144&quot;/&gt;&lt;width val=&quot;961&quot;/&gt;&lt;height val=&quot;509&quot;/&gt;&lt;hasText val=&quot;1&quot;/&gt;&lt;/Image&gt;&lt;/ThreeDShapeInfo&gt;"/>
  <p:tag name="PRESENTER_SHAPETEXTINFO" val="&lt;ShapeTextInfo&gt;&lt;TableIndex row=&quot;-1&quot; col=&quot;-1&quot;&gt;&lt;linesCount val=&quot;11&quot;/&gt;&lt;lineCharCount val=&quot;54&quot;/&gt;&lt;lineCharCount val=&quot;65&quot;/&gt;&lt;lineCharCount val=&quot;44&quot;/&gt;&lt;lineCharCount val=&quot;67&quot;/&gt;&lt;lineCharCount val=&quot;75&quot;/&gt;&lt;lineCharCount val=&quot;42&quot;/&gt;&lt;lineCharCount val=&quot;39&quot;/&gt;&lt;lineCharCount val=&quot;55&quot;/&gt;&lt;lineCharCount val=&quot;45&quot;/&gt;&lt;lineCharCount val=&quot;14&quot;/&gt;&lt;lineCharCount val=&quot;10&quot;/&gt;&lt;/TableIndex&gt;&lt;/ShapeTextInfo&gt;"/>
  <p:tag name="PRESENTER_SHAPEINFO" val="&lt;ThreeDShapeInfo&gt;&lt;uuid val=&quot;{B49FFAC2-5EF4-45D9-A96E-2DFB4A0B02A7}&quot;/&gt;&lt;isInvalidForFieldText val=&quot;0&quot;/&gt;&lt;Image&gt;&lt;filename val=&quot;C:\Users\cepuente\AppData\Local\Temp\CP188442156384Session\CPTrustFolder188442156430\PPTImport1884136727279\data\asimages\{B49FFAC2-5EF4-45D9-A96E-2DFB4A0B02A7}.png&quot;/&gt;&lt;left val=&quot;0&quot;/&gt;&lt;top val=&quot;144&quot;/&gt;&lt;width val=&quot;961&quot;/&gt;&lt;height val=&quot;509&quot;/&gt;&lt;hasText val=&quot;1&quot;/&gt;&lt;/Image&gt;&lt;/ThreeDShapeInfo&gt;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46&quot;/&gt;&lt;/TableIndex&gt;&lt;/ShapeTextInfo&gt;"/>
  <p:tag name="PRESENTER_SHAPEINFO" val="&lt;ThreeDShapeInfo&gt;&lt;uuid val=&quot;{27B6B0A4-F4B1-4D15-A11E-84E42AB5F81B}&quot;/&gt;&lt;isInvalidForFieldText val=&quot;0&quot;/&gt;&lt;Image&gt;&lt;filename val=&quot;C:\Users\cepuente\AppData\Local\Temp\CP188442156384Session\CPTrustFolder188442156430\PPTImport1884136727279\data\asimages\{27B6B0A4-F4B1-4D15-A11E-84E42AB5F81B}.png&quot;/&gt;&lt;left val=&quot;48&quot;/&gt;&lt;top val=&quot;267&quot;/&gt;&lt;width val=&quot;865&quot;/&gt;&lt;height val=&quot;255&quot;/&gt;&lt;hasText val=&quot;1&quot;/&gt;&lt;/Image&gt;&lt;/ThreeDShapeInfo&gt;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PRESENTER_SHAPEINFO" val="&lt;ThreeDShapeInfo&gt;&lt;uuid val=&quot;{535F12DA-DF4B-4692-B4DE-8807A9520257}&quot;/&gt;&lt;isInvalidForFieldText val=&quot;0&quot;/&gt;&lt;Image&gt;&lt;filename val=&quot;C:\Users\cepuente\AppData\Local\Temp\CP188442156384Session\CPTrustFolder188442156430\PPTImport1884136727279\data\asimages\{535F12DA-DF4B-4692-B4DE-8807A9520257}.png&quot;/&gt;&lt;left val=&quot;48&quot;/&gt;&lt;top val=&quot;42&quot;/&gt;&lt;width val=&quot;865&quot;/&gt;&lt;height val=&quot;14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F982B5F-394A-4509-A516-771DCDDF9FDB}&quot;/&gt;&lt;isInvalidForFieldText val=&quot;0&quot;/&gt;&lt;Image&gt;&lt;filename val=&quot;C:\Users\cepuente\AppData\Local\Temp\CP188442156384Session\CPTrustFolder188442156430\PPTImport1884136727279\data\asimages\{3F982B5F-394A-4509-A516-771DCDDF9FDB}.png&quot;/&gt;&lt;left val=&quot;270&quot;/&gt;&lt;top val=&quot;352&quot;/&gt;&lt;width val=&quot;417&quot;/&gt;&lt;height val=&quot;53&quot;/&gt;&lt;hasText val=&quot;1&quot;/&gt;&lt;/Image&gt;&lt;/ThreeDShapeInfo&gt;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C314B20-F0D4-47A5-8324-EA41F5F426D1}&quot;/&gt;&lt;isInvalidForFieldText val=&quot;0&quot;/&gt;&lt;Image&gt;&lt;filename val=&quot;C:\Users\cepuente\AppData\Local\Temp\CP188442156384Session\CPTrustFolder188442156430\PPTImport1884136727279\data\asimages\{DC314B20-F0D4-47A5-8324-EA41F5F426D1}_72.png&quot;/&gt;&lt;left val=&quot;184&quot;/&gt;&lt;top val=&quot;140&quot;/&gt;&lt;width val=&quot;593&quot;/&gt;&lt;height val=&quot;517&quot;/&gt;&lt;hasText val=&quot;1&quot;/&gt;&lt;/Image&gt;&lt;/ThreeDShapeInfo&gt;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7&quot;/&gt;&lt;lineCharCount val=&quot;18&quot;/&gt;&lt;lineCharCount val=&quot;18&quot;/&gt;&lt;lineCharCount val=&quot;18&quot;/&gt;&lt;lineCharCount val=&quot;1&quot;/&gt;&lt;lineCharCount val=&quot;17&quot;/&gt;&lt;lineCharCount val=&quot;15&quot;/&gt;&lt;lineCharCount val=&quot;16&quot;/&gt;&lt;lineCharCount val=&quot;15&quot;/&gt;&lt;lineCharCount val=&quot;1&quot;/&gt;&lt;lineCharCount val=&quot;15&quot;/&gt;&lt;lineCharCount val=&quot;19&quot;/&gt;&lt;lineCharCount val=&quot;20&quot;/&gt;&lt;lineCharCount val=&quot;17&quot;/&gt;&lt;lineCharCount val=&quot;1&quot;/&gt;&lt;lineCharCount val=&quot;20&quot;/&gt;&lt;lineCharCount val=&quot;21&quot;/&gt;&lt;lineCharCount val=&quot;18&quot;/&gt;&lt;lineCharCount val=&quot;17&quot;/&gt;&lt;/TableIndex&gt;&lt;/ShapeTextInfo&gt;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17&quot;/&gt;&lt;lineCharCount val=&quot;19&quot;/&gt;&lt;lineCharCount val=&quot;18&quot;/&gt;&lt;lineCharCount val=&quot;19&quot;/&gt;&lt;lineCharCount val=&quot;1&quot;/&gt;&lt;lineCharCount val=&quot;16&quot;/&gt;&lt;lineCharCount val=&quot;15&quot;/&gt;&lt;lineCharCount val=&quot;16&quot;/&gt;&lt;lineCharCount val=&quot;17&quot;/&gt;&lt;lineCharCount val=&quot;1&quot;/&gt;&lt;lineCharCount val=&quot;15&quot;/&gt;&lt;lineCharCount val=&quot;18&quot;/&gt;&lt;lineCharCount val=&quot;16&quot;/&gt;&lt;lineCharCount val=&quot;17&quot;/&gt;&lt;lineCharCount val=&quot;1&quot;/&gt;&lt;lineCharCount val=&quot;17&quot;/&gt;&lt;lineCharCount val=&quot;20&quot;/&gt;&lt;lineCharCount val=&quot;16&quot;/&gt;&lt;lineCharCount val=&quot;16&quot;/&gt;&lt;/TableIndex&gt;&lt;/ShapeTextInfo&gt;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1A914F3-A9C0-492F-B49E-1E99C27E0F7C}&quot;/&gt;&lt;isInvalidForFieldText val=&quot;0&quot;/&gt;&lt;Image&gt;&lt;filename val=&quot;C:\Users\cepuente\AppData\Local\Temp\CP188442156384Session\CPTrustFolder188442156430\PPTImport1884136727279\data\asimages\{F1A914F3-A9C0-492F-B49E-1E99C27E0F7C}_73.png&quot;/&gt;&lt;left val=&quot;184&quot;/&gt;&lt;top val=&quot;72&quot;/&gt;&lt;width val=&quot;593&quot;/&gt;&lt;height val=&quot;617&quot;/&gt;&lt;hasText val=&quot;1&quot;/&gt;&lt;/Image&gt;&lt;/ThreeDShapeInfo&gt;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DBB4C9-8642-4D4E-B026-6198967AA466}&quot;/&gt;&lt;isInvalidForFieldText val=&quot;0&quot;/&gt;&lt;Image&gt;&lt;filename val=&quot;C:\Users\cepuente\AppData\Local\Temp\CP188442156384Session\CPTrustFolder188442156430\PPTImport1884136727279\data\asimages\{44DBB4C9-8642-4D4E-B026-6198967AA466}.png&quot;/&gt;&lt;left val=&quot;452&quot;/&gt;&lt;top val=&quot;556&quot;/&gt;&lt;width val=&quot;347&quot;/&gt;&lt;height val=&quot;82&quot;/&gt;&lt;hasText val=&quot;1&quot;/&gt;&lt;/Image&gt;&lt;/ThreeDShapeInfo&gt;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1&quot;/&gt;&lt;lineCharCount val=&quot;12&quot;/&gt;&lt;lineCharCount val=&quot;12&quot;/&gt;&lt;lineCharCount val=&quot;15&quot;/&gt;&lt;lineCharCount val=&quot;1&quot;/&gt;&lt;lineCharCount val=&quot;17&quot;/&gt;&lt;lineCharCount val=&quot;18&quot;/&gt;&lt;lineCharCount val=&quot;17&quot;/&gt;&lt;lineCharCount val=&quot;18&quot;/&gt;&lt;lineCharCount val=&quot;18&quot;/&gt;&lt;lineCharCount val=&quot;17&quot;/&gt;&lt;lineCharCount val=&quot;17&quot;/&gt;&lt;lineCharCount val=&quot;17&quot;/&gt;&lt;lineCharCount val=&quot;1&quot;/&gt;&lt;lineCharCount val=&quot;17&quot;/&gt;&lt;lineCharCount val=&quot;17&quot;/&gt;&lt;lineCharCount val=&quot;17&quot;/&gt;&lt;lineCharCount val=&quot;18&quot;/&gt;&lt;lineCharCount val=&quot;18&quot;/&gt;&lt;lineCharCount val=&quot;18&quot;/&gt;&lt;lineCharCount val=&quot;17&quot;/&gt;&lt;lineCharCount val=&quot;17&quot;/&gt;&lt;/TableIndex&gt;&lt;/ShapeTextInfo&gt;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7&quot;/&gt;&lt;lineCharCount val=&quot;12&quot;/&gt;&lt;lineCharCount val=&quot;12&quot;/&gt;&lt;lineCharCount val=&quot;14&quot;/&gt;&lt;lineCharCount val=&quot;1&quot;/&gt;&lt;lineCharCount val=&quot;14&quot;/&gt;&lt;lineCharCount val=&quot;1&quot;/&gt;&lt;lineCharCount val=&quot;12&quot;/&gt;&lt;lineCharCount val=&quot;12&quot;/&gt;&lt;lineCharCount val=&quot;14&quot;/&gt;&lt;lineCharCount val=&quot;1&quot;/&gt;&lt;lineCharCount val=&quot;12&quot;/&gt;&lt;lineCharCount val=&quot;1&quot;/&gt;&lt;lineCharCount val=&quot;12&quot;/&gt;&lt;lineCharCount val=&quot;12&quot;/&gt;&lt;lineCharCount val=&quot;14&quot;/&gt;&lt;lineCharCount val=&quot;1&quot;/&gt;&lt;lineCharCount val=&quot;14&quot;/&gt;&lt;/TableIndex&gt;&lt;/ShapeTextInfo&gt;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A47B55-63B5-41B1-A1C6-F0AB63BEB074}&quot;/&gt;&lt;isInvalidForFieldText val=&quot;0&quot;/&gt;&lt;Image&gt;&lt;filename val=&quot;C:\Users\cepuente\AppData\Local\Temp\CP188442156384Session\CPTrustFolder188442156430\PPTImport1884136727279\data\asimages\{42A47B55-63B5-41B1-A1C6-F0AB63BEB074}_74.png&quot;/&gt;&lt;left val=&quot;48&quot;/&gt;&lt;top val=&quot;267&quot;/&gt;&lt;width val=&quot;865&quot;/&gt;&lt;height val=&quot;177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848DEBB-E2DE-41B5-9763-B6C303A80C49}&quot;/&gt;&lt;isInvalidForFieldText val=&quot;0&quot;/&gt;&lt;Image&gt;&lt;filename val=&quot;C:\Users\cepuente\AppData\Local\Temp\CP188442156384Session\CPTrustFolder188442156430\PPTImport1884136727279\data\asimages\{6848DEBB-E2DE-41B5-9763-B6C303A80C49}_75.png&quot;/&gt;&lt;left val=&quot;155&quot;/&gt;&lt;top val=&quot;106&quot;/&gt;&lt;width val=&quot;658&quot;/&gt;&lt;height val=&quot;520&quot;/&gt;&lt;hasText val=&quot;1&quot;/&gt;&lt;/Image&gt;&lt;/ThreeDShapeInfo&gt;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6&quot;/&gt;&lt;lineCharCount val=&quot;22&quot;/&gt;&lt;lineCharCount val=&quot;16&quot;/&gt;&lt;lineCharCount val=&quot;24&quot;/&gt;&lt;lineCharCount val=&quot;2&quot;/&gt;&lt;lineCharCount val=&quot;16&quot;/&gt;&lt;lineCharCount val=&quot;21&quot;/&gt;&lt;lineCharCount val=&quot;16&quot;/&gt;&lt;lineCharCount val=&quot;24&quot;/&gt;&lt;lineCharCount val=&quot;1&quot;/&gt;&lt;lineCharCount val=&quot;16&quot;/&gt;&lt;lineCharCount val=&quot;24&quot;/&gt;&lt;lineCharCount val=&quot;16&quot;/&gt;&lt;lineCharCount val=&quot;2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FD0701-6D7D-40F7-89BF-17E87B9EBD8F}&quot;/&gt;&lt;isInvalidForFieldText val=&quot;0&quot;/&gt;&lt;Image&gt;&lt;filename val=&quot;C:\Users\cepuente\AppData\Local\Temp\CP188442156384Session\CPTrustFolder188442156430\PPTImport1884136727279\data\asimages\{92FD0701-6D7D-40F7-89BF-17E87B9EBD8F}_6.png&quot;/&gt;&lt;left val=&quot;310&quot;/&gt;&lt;top val=&quot;414&quot;/&gt;&lt;width val=&quot;26&quot;/&gt;&lt;height val=&quot;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7&quot;/&gt;&lt;lineCharCount val=&quot;19&quot;/&gt;&lt;lineCharCount val=&quot;17&quot;/&gt;&lt;lineCharCount val=&quot;21&quot;/&gt;&lt;lineCharCount val=&quot;2&quot;/&gt;&lt;lineCharCount val=&quot;17&quot;/&gt;&lt;lineCharCount val=&quot;18&quot;/&gt;&lt;lineCharCount val=&quot;17&quot;/&gt;&lt;lineCharCount val=&quot;16&quot;/&gt;&lt;lineCharCount val=&quot;3&quot;/&gt;&lt;lineCharCount val=&quot;17&quot;/&gt;&lt;lineCharCount val=&quot;16&quot;/&gt;&lt;lineCharCount val=&quot;17&quot;/&gt;&lt;lineCharCount val=&quot;18&quot;/&gt;&lt;/TableIndex&gt;&lt;/ShapeTextInfo&gt;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C5BF4DFF-A112-4C4A-BB4A-A5D0F520FFFA}&quot;/&gt;&lt;isInvalidForFieldText val=&quot;0&quot;/&gt;&lt;Image&gt;&lt;filename val=&quot;C:\Users\cepuente\AppData\Local\Temp\CP188442156384Session\CPTrustFolder188442156430\PPTImport1884136727279\data\asimages\{C5BF4DFF-A112-4C4A-BB4A-A5D0F520FFFA}_76.png&quot;/&gt;&lt;left val=&quot;155&quot;/&gt;&lt;top val=&quot;104&quot;/&gt;&lt;width val=&quot;314&quot;/&gt;&lt;height val=&quot;517&quot;/&gt;&lt;hasText val=&quot;1&quot;/&gt;&lt;/Image&gt;&lt;/ThreeDShapeInfo&gt;"/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8&quot;/&gt;&lt;lineCharCount val=&quot;22&quot;/&gt;&lt;lineCharCount val=&quot;18&quot;/&gt;&lt;lineCharCount val=&quot;18&quot;/&gt;&lt;lineCharCount val=&quot;3&quot;/&gt;&lt;lineCharCount val=&quot;18&quot;/&gt;&lt;lineCharCount val=&quot;17&quot;/&gt;&lt;lineCharCount val=&quot;18&quot;/&gt;&lt;lineCharCount val=&quot;21&quot;/&gt;&lt;lineCharCount val=&quot;3&quot;/&gt;&lt;lineCharCount val=&quot;18&quot;/&gt;&lt;lineCharCount val=&quot;18&quot;/&gt;&lt;lineCharCount val=&quot;18&quot;/&gt;&lt;lineCharCount val=&quot;18&quot;/&gt;&lt;/TableIndex&gt;&lt;/ShapeTextInfo&gt;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B89C095-A7C1-4CFC-9DD4-DBF391C45CB4}&quot;/&gt;&lt;isInvalidForFieldText val=&quot;0&quot;/&gt;&lt;Image&gt;&lt;filename val=&quot;C:\Users\cepuente\AppData\Local\Temp\CP188442156384Session\CPTrustFolder188442156430\PPTImport1884136727279\data\asimages\{3B89C095-A7C1-4CFC-9DD4-DBF391C45CB4}_76.png&quot;/&gt;&lt;left val=&quot;499&quot;/&gt;&lt;top val=&quot;104&quot;/&gt;&lt;width val=&quot;314&quot;/&gt;&lt;height val=&quot;517&quot;/&gt;&lt;hasText val=&quot;1&quot;/&gt;&lt;/Image&gt;&lt;/ThreeDShapeInfo&gt;"/>
  <p:tag name="PRESENTER_SHAPETEXTINFO" val="&lt;ShapeTextInfo&gt;&lt;TableIndex row=&quot;-1&quot; col=&quot;-1&quot;&gt;&lt;linesCount val=&quot;19&quot;/&gt;&lt;lineCharCount val=&quot;30&quot;/&gt;&lt;lineCharCount val=&quot;29&quot;/&gt;&lt;lineCharCount val=&quot;29&quot;/&gt;&lt;lineCharCount val=&quot;26&quot;/&gt;&lt;lineCharCount val=&quot;1&quot;/&gt;&lt;lineCharCount val=&quot;18&quot;/&gt;&lt;lineCharCount val=&quot;22&quot;/&gt;&lt;lineCharCount val=&quot;18&quot;/&gt;&lt;lineCharCount val=&quot;21&quot;/&gt;&lt;lineCharCount val=&quot;3&quot;/&gt;&lt;lineCharCount val=&quot;18&quot;/&gt;&lt;lineCharCount val=&quot;21&quot;/&gt;&lt;lineCharCount val=&quot;18&quot;/&gt;&lt;lineCharCount val=&quot;23&quot;/&gt;&lt;lineCharCount val=&quot;3&quot;/&gt;&lt;lineCharCount val=&quot;18&quot;/&gt;&lt;lineCharCount val=&quot;16&quot;/&gt;&lt;lineCharCount val=&quot;18&quot;/&gt;&lt;lineCharCount val=&quot;20&quot;/&gt;&lt;/TableIndex&gt;&lt;/ShapeTextInfo&gt;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ACAE36F-3DF2-408C-BAF0-85EB108AB7B9}&quot;/&gt;&lt;isInvalidForFieldText val=&quot;0&quot;/&gt;&lt;Image&gt;&lt;filename val=&quot;C:\Users\cepuente\AppData\Local\Temp\CP188442156384Session\CPTrustFolder188442156430\PPTImport1884136727279\data\asimages\{1ACAE36F-3DF2-408C-BAF0-85EB108AB7B9}.png&quot;/&gt;&lt;left val=&quot;712&quot;/&gt;&lt;top val=&quot;510&quot;/&gt;&lt;width val=&quot;91&quot;/&gt;&lt;height val=&quot;91&quot;/&gt;&lt;hasText val=&quot;1&quot;/&gt;&lt;/Image&gt;&lt;/ThreeDShapeInfo&gt;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1BE1A8-5A28-4C6A-9375-1E9CB4EB867F}&quot;/&gt;&lt;isInvalidForFieldText val=&quot;0&quot;/&gt;&lt;Image&gt;&lt;filename val=&quot;C:\Users\cepuente\AppData\Local\Temp\CP188442156384Session\CPTrustFolder188442156430\PPTImport1884136727279\data\asimages\{8D1BE1A8-5A28-4C6A-9375-1E9CB4EB867F}_77.png&quot;/&gt;&lt;left val=&quot;96&quot;/&gt;&lt;top val=&quot;80&quot;/&gt;&lt;width val=&quot;768&quot;/&gt;&lt;height val=&quot;564&quot;/&gt;&lt;hasText val=&quot;1&quot;/&gt;&lt;/Image&gt;&lt;/ThreeDShapeInfo&gt;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16694CD-DF70-493D-BD9E-86742B7E76FC}&quot;/&gt;&lt;isInvalidForFieldText val=&quot;0&quot;/&gt;&lt;Image&gt;&lt;filename val=&quot;C:\Users\cepuente\AppData\Local\Temp\CP188442156384Session\CPTrustFolder188442156430\PPTImport1884136727279\data\asimages\{016694CD-DF70-493D-BD9E-86742B7E76FC}_77.png&quot;/&gt;&lt;left val=&quot;510&quot;/&gt;&lt;top val=&quot;662&quot;/&gt;&lt;width val=&quot;332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A31071-5F4A-44C8-8D7C-01FE5806D8E3}&quot;/&gt;&lt;isInvalidForFieldText val=&quot;0&quot;/&gt;&lt;Image&gt;&lt;filename val=&quot;C:\Users\cepuente\AppData\Local\Temp\CP188442156384Session\CPTrustFolder188442156430\PPTImport1884136727279\data\asimages\{C2A31071-5F4A-44C8-8D7C-01FE5806D8E3}_6.png&quot;/&gt;&lt;left val=&quot;412&quot;/&gt;&lt;top val=&quot;414&quot;/&gt;&lt;width val=&quot;27&quot;/&gt;&lt;height val=&quot;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D77908-51A1-4ABB-9CA7-C1615D8A534E}&quot;/&gt;&lt;isInvalidForFieldText val=&quot;0&quot;/&gt;&lt;Image&gt;&lt;filename val=&quot;C:\Users\cepuente\AppData\Local\Temp\CP188442156384Session\CPTrustFolder188442156430\PPTImport1884136727279\data\asimages\{16D77908-51A1-4ABB-9CA7-C1615D8A534E}_6.png&quot;/&gt;&lt;left val=&quot;519&quot;/&gt;&lt;top val=&quot;414&quot;/&gt;&lt;width val=&quot;26&quot;/&gt;&lt;height val=&quot;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97EC7F-01D3-49F3-A19E-B3526E7798C4}&quot;/&gt;&lt;isInvalidForFieldText val=&quot;0&quot;/&gt;&lt;Image&gt;&lt;filename val=&quot;C:\Users\cepuente\AppData\Local\Temp\CP188442156384Session\CPTrustFolder188442156430\PPTImport1884136727279\data\asimages\{AE97EC7F-01D3-49F3-A19E-B3526E7798C4}_6.png&quot;/&gt;&lt;left val=&quot;620&quot;/&gt;&lt;top val=&quot;414&quot;/&gt;&lt;width val=&quot;26&quot;/&gt;&lt;height val=&quot;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0AE791-A062-4B8D-BEC0-131C496B7EC0}&quot;/&gt;&lt;isInvalidForFieldText val=&quot;0&quot;/&gt;&lt;Image&gt;&lt;filename val=&quot;C:\Users\cepuente\AppData\Local\Temp\CP188442156384Session\CPTrustFolder188442156430\PPTImport1884136727279\data\asimages\{560AE791-A062-4B8D-BEC0-131C496B7EC0}_6.png&quot;/&gt;&lt;left val=&quot;380&quot;/&gt;&lt;top val=&quot;190&quot;/&gt;&lt;width val=&quot;248&quot;/&gt;&lt;height val=&quot;60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6E3FE93-4E61-414A-B17A-A0ADFD2BA1F5}&quot;/&gt;&lt;isInvalidForFieldText val=&quot;0&quot;/&gt;&lt;Image&gt;&lt;filename val=&quot;C:\Users\cepuente\AppData\Local\Temp\CP188442156384Session\CPTrustFolder188442156430\PPTImport1884136727279\data\asimages\{36E3FE93-4E61-414A-B17A-A0ADFD2BA1F5}_6.png&quot;/&gt;&lt;left val=&quot;316&quot;/&gt;&lt;top val=&quot;292&quot;/&gt;&lt;width val=&quot;342&quot;/&gt;&lt;height val=&quot;6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0F75FC7-A98F-4661-B7F4-ABDB15A790FB}&quot;/&gt;&lt;isInvalidForFieldText val=&quot;0&quot;/&gt;&lt;Image&gt;&lt;filename val=&quot;C:\Users\cepuente\AppData\Local\Temp\CP188442156384Session\CPTrustFolder188442156430\PPTImport1884136727279\data\asimages\{50F75FC7-A98F-4661-B7F4-ABDB15A790FB}_7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91154E50-EB40-4B40-B45C-3D5ED3A40433}&quot;/&gt;&lt;isInvalidForFieldText val=&quot;0&quot;/&gt;&lt;Image&gt;&lt;filename val=&quot;C:\Users\cepuente\AppData\Local\Temp\CP188442156384Session\CPTrustFolder188442156430\PPTImport1884136727279\data\asimages\{91154E50-EB40-4B40-B45C-3D5ED3A40433}_7.png&quot;/&gt;&lt;left val=&quot;0&quot;/&gt;&lt;top val=&quot;243&quot;/&gt;&lt;width val=&quot;961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3A24F19-15BA-4C82-B094-7A3497DED818}&quot;/&gt;&lt;isInvalidForFieldText val=&quot;0&quot;/&gt;&lt;Image&gt;&lt;filename val=&quot;C:\Users\cepuente\AppData\Local\Temp\CP188442156384Session\CPTrustFolder188442156430\PPTImport1884136727279\data\asimages\{A3A24F19-15BA-4C82-B094-7A3497DED818}.png&quot;/&gt;&lt;left val=&quot;267&quot;/&gt;&lt;top val=&quot;248&quot;/&gt;&lt;width val=&quot;422&quot;/&gt;&lt;height val=&quot;6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0BDBD56-5D7A-435D-B5C6-23C9ACC6C4EF}&quot;/&gt;&lt;isInvalidForFieldText val=&quot;0&quot;/&gt;&lt;Image&gt;&lt;filename val=&quot;C:\Users\cepuente\AppData\Local\Temp\CP188442156384Session\CPTrustFolder188442156430\PPTImport1884136727279\data\asimages\{60BDBD56-5D7A-435D-B5C6-23C9ACC6C4EF}_7.png&quot;/&gt;&lt;left val=&quot;0&quot;/&gt;&lt;top val=&quot;256&quot;/&gt;&lt;width val=&quot;961&quot;/&gt;&lt;height val=&quot;128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64F22425-1960-49E8-BDCB-E85C0E94ACDC}&quot;/&gt;&lt;isInvalidForFieldText val=&quot;0&quot;/&gt;&lt;Image&gt;&lt;filename val=&quot;C:\Users\cepuente\AppData\Local\Temp\CP188442156384Session\CPTrustFolder188442156430\PPTImport1884136727279\data\asimages\{64F22425-1960-49E8-BDCB-E85C0E94ACDC}.png&quot;/&gt;&lt;left val=&quot;0&quot;/&gt;&lt;top val=&quot;256&quot;/&gt;&lt;width val=&quot;961&quot;/&gt;&lt;height val=&quot;128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ED196BB-C378-40EA-BA60-A9DFE2DACB8A}&quot;/&gt;&lt;isInvalidForFieldText val=&quot;0&quot;/&gt;&lt;Image&gt;&lt;filename val=&quot;C:\Users\cepuente\AppData\Local\Temp\CP188442156384Session\CPTrustFolder188442156430\PPTImport1884136727279\data\asimages\{3ED196BB-C378-40EA-BA60-A9DFE2DACB8A}.png&quot;/&gt;&lt;left val=&quot;270&quot;/&gt;&lt;top val=&quot;460&quot;/&gt;&lt;width val=&quot;417&quot;/&gt;&lt;height val=&quot;74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525925B-3BEB-454D-96B1-A085FA6FCA7A}&quot;/&gt;&lt;isInvalidForFieldText val=&quot;0&quot;/&gt;&lt;Image&gt;&lt;filename val=&quot;C:\Users\cepuente\AppData\Local\Temp\CP188442156384Session\CPTrustFolder188442156430\PPTImport1884136727279\data\asimages\{F525925B-3BEB-454D-96B1-A085FA6FCA7A}_7.png&quot;/&gt;&lt;left val=&quot;72&quot;/&gt;&lt;top val=&quot;492&quot;/&gt;&lt;width val=&quot;208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3C723DF9-350D-457F-A2F2-928BF0E73E65}&quot;/&gt;&lt;isInvalidForFieldText val=&quot;0&quot;/&gt;&lt;Image&gt;&lt;filename val=&quot;C:\Users\cepuente\AppData\Local\Temp\CP188442156384Session\CPTrustFolder188442156430\PPTImport1884136727279\data\asimages\{3C723DF9-350D-457F-A2F2-928BF0E73E65}.png&quot;/&gt;&lt;left val=&quot;72&quot;/&gt;&lt;top val=&quot;492&quot;/&gt;&lt;width val=&quot;208&quot;/&gt;&lt;height val=&quot;58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1414731-8CE8-4DFB-929F-D54EF809B2ED}&quot;/&gt;&lt;isInvalidForFieldText val=&quot;0&quot;/&gt;&lt;Image&gt;&lt;filename val=&quot;C:\Users\cepuente\AppData\Local\Temp\CP188442156384Session\CPTrustFolder188442156430\PPTImport1884136727279\data\asimages\{01414731-8CE8-4DFB-929F-D54EF809B2ED}_7.png&quot;/&gt;&lt;left val=&quot;464&quot;/&gt;&lt;top val=&quot;552&quot;/&gt;&lt;width val=&quot;33&quot;/&gt;&lt;height val=&quot;4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42B74B50-7DFC-4F08-B613-C354EABB51C9}&quot;/&gt;&lt;isInvalidForFieldText val=&quot;0&quot;/&gt;&lt;Image&gt;&lt;filename val=&quot;C:\Users\cepuente\AppData\Local\Temp\CP188442156384Session\CPTrustFolder188442156430\PPTImport1884136727279\data\asimages\{42B74B50-7DFC-4F08-B613-C354EABB51C9}.png&quot;/&gt;&lt;left val=&quot;464&quot;/&gt;&lt;top val=&quot;552&quot;/&gt;&lt;width val=&quot;33&quot;/&gt;&lt;height val=&quot;40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E0365A6-37E0-498D-ADBD-8B7E715EFBB0}&quot;/&gt;&lt;isInvalidForFieldText val=&quot;0&quot;/&gt;&lt;Image&gt;&lt;filename val=&quot;C:\Users\cepuente\AppData\Local\Temp\CP188442156384Session\CPTrustFolder188442156430\PPTImport1884136727279\data\asimages\{DE0365A6-37E0-498D-ADBD-8B7E715EFBB0}.png&quot;/&gt;&lt;left val=&quot;268&quot;/&gt;&lt;top val=&quot;135&quot;/&gt;&lt;width val=&quot;422&quot;/&gt;&lt;height val=&quot;6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1B08E3C-C4A5-4E6F-AE21-0EAD2A74BEF5}&quot;/&gt;&lt;isInvalidForFieldText val=&quot;0&quot;/&gt;&lt;Image&gt;&lt;filename val=&quot;C:\Users\cepuente\AppData\Local\Temp\CP188442156384Session\CPTrustFolder188442156430\PPTImport1884136727279\data\asimages\{C1B08E3C-C4A5-4E6F-AE21-0EAD2A74BEF5}.png&quot;/&gt;&lt;left val=&quot;270&quot;/&gt;&lt;top val=&quot;352&quot;/&gt;&lt;width val=&quot;417&quot;/&gt;&lt;height val=&quot;53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36BC7A-AF41-46F2-85F3-58526064AA7B}&quot;/&gt;&lt;isInvalidForFieldText val=&quot;0&quot;/&gt;&lt;Image&gt;&lt;filename val=&quot;C:\Users\cepuente\AppData\Local\Temp\CP188442156384Session\CPTrustFolder188442156430\PPTImport1884136727279\data\asimages\{9336BC7A-AF41-46F2-85F3-58526064AA7B}_8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0EBDD2-7E80-42C9-BDC7-1EE8BDC988A5}&quot;/&gt;&lt;isInvalidForFieldText val=&quot;0&quot;/&gt;&lt;Image&gt;&lt;filename val=&quot;C:\Users\cepuente\AppData\Local\Temp\CP188442156384Session\CPTrustFolder188442156430\PPTImport1884136727279\data\asimages\{760EBDD2-7E80-42C9-BDC7-1EE8BDC988A5}.png&quot;/&gt;&lt;left val=&quot;267&quot;/&gt;&lt;top val=&quot;248&quot;/&gt;&lt;width val=&quot;422&quot;/&gt;&lt;height val=&quot;6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654EFFB-B04C-4000-94B4-56FA7A5A5EC9}&quot;/&gt;&lt;isInvalidForFieldText val=&quot;0&quot;/&gt;&lt;Image&gt;&lt;filename val=&quot;C:\Users\cepuente\AppData\Local\Temp\CP188442156384Session\CPTrustFolder188442156430\PPTImport1884136727279\data\asimages\{9654EFFB-B04C-4000-94B4-56FA7A5A5EC9}.png&quot;/&gt;&lt;left val=&quot;268&quot;/&gt;&lt;top val=&quot;135&quot;/&gt;&lt;width val=&quot;422&quot;/&gt;&lt;height val=&quot;69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7803398-0A90-4D64-8C9C-B4B64090E349}&quot;/&gt;&lt;isInvalidForFieldText val=&quot;0&quot;/&gt;&lt;Image&gt;&lt;filename val=&quot;C:\Users\cepuente\AppData\Local\Temp\CP188442156384Session\CPTrustFolder188442156430\PPTImport1884136727279\data\asimages\{D7803398-0A90-4D64-8C9C-B4B64090E349}_8.png&quot;/&gt;&lt;left val=&quot;0&quot;/&gt;&lt;top val=&quot;248&quot;/&gt;&lt;width val=&quot;96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4C92EF21-673B-4611-919E-16F6FEA996AD}&quot;/&gt;&lt;isInvalidForFieldText val=&quot;0&quot;/&gt;&lt;Image&gt;&lt;filename val=&quot;C:\Users\cepuente\AppData\Local\Temp\CP188442156384Session\CPTrustFolder188442156430\PPTImport1884136727279\data\asimages\{4C92EF21-673B-4611-919E-16F6FEA996AD}.png&quot;/&gt;&lt;left val=&quot;0&quot;/&gt;&lt;top val=&quot;248&quot;/&gt;&lt;width val=&quot;961&quot;/&gt;&lt;height val=&quot;47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BE693EF-4507-49AB-AF34-4923B293AEA3}&quot;/&gt;&lt;isInvalidForFieldText val=&quot;0&quot;/&gt;&lt;Image&gt;&lt;filename val=&quot;C:\Users\cepuente\AppData\Local\Temp\CP188442156384Session\CPTrustFolder188442156430\PPTImport1884136727279\data\asimages\{8BE693EF-4507-49AB-AF34-4923B293AEA3}_9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A1007BA-FBDC-47D5-B599-FE0D3580DC53}&quot;/&gt;&lt;isInvalidForFieldText val=&quot;0&quot;/&gt;&lt;Image&gt;&lt;filename val=&quot;C:\Users\cepuente\AppData\Local\Temp\CP188442156384Session\CPTrustFolder188442156430\PPTImport1884136727279\data\asimages\{BA1007BA-FBDC-47D5-B599-FE0D3580DC53}.png&quot;/&gt;&lt;left val=&quot;267&quot;/&gt;&lt;top val=&quot;248&quot;/&gt;&lt;width val=&quot;422&quot;/&gt;&lt;height val=&quot;6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E842E9D-F2C3-483C-AC9A-4CE3AE2764A5}&quot;/&gt;&lt;isInvalidForFieldText val=&quot;0&quot;/&gt;&lt;Image&gt;&lt;filename val=&quot;C:\Users\cepuente\AppData\Local\Temp\CP188442156384Session\CPTrustFolder188442156430\PPTImport1884136727279\data\asimages\{BE842E9D-F2C3-483C-AC9A-4CE3AE2764A5}.png&quot;/&gt;&lt;left val=&quot;268&quot;/&gt;&lt;top val=&quot;135&quot;/&gt;&lt;width val=&quot;422&quot;/&gt;&lt;height val=&quot;69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7B908DB-8CAA-4E1B-9D07-C24FF9062FAF}&quot;/&gt;&lt;isInvalidForFieldText val=&quot;0&quot;/&gt;&lt;Image&gt;&lt;filename val=&quot;C:\Users\cepuente\AppData\Local\Temp\CP188442156384Session\CPTrustFolder188442156430\PPTImport1884136727279\data\asimages\{F7B908DB-8CAA-4E1B-9D07-C24FF9062FAF}.png&quot;/&gt;&lt;left val=&quot;270&quot;/&gt;&lt;top val=&quot;352&quot;/&gt;&lt;width val=&quot;417&quot;/&gt;&lt;height val=&quot;53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B3B189A6-9580-44FC-BB06-9E497C0D8A54}&quot;/&gt;&lt;isInvalidForFieldText val=&quot;0&quot;/&gt;&lt;Image&gt;&lt;filename val=&quot;C:\Users\cepuente\AppData\Local\Temp\CP188442156384Session\CPTrustFolder188442156430\PPTImport1884136727279\data\asimages\{B3B189A6-9580-44FC-BB06-9E497C0D8A54}_9.png&quot;/&gt;&lt;left val=&quot;0&quot;/&gt;&lt;top val=&quot;248&quot;/&gt;&lt;width val=&quot;96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36E5F005-B56B-47A2-BBED-C154BB77BFE3}&quot;/&gt;&lt;isInvalidForFieldText val=&quot;0&quot;/&gt;&lt;Image&gt;&lt;filename val=&quot;C:\Users\cepuente\AppData\Local\Temp\CP188442156384Session\CPTrustFolder188442156430\PPTImport1884136727279\data\asimages\{36E5F005-B56B-47A2-BBED-C154BB77BFE3}.png&quot;/&gt;&lt;left val=&quot;0&quot;/&gt;&lt;top val=&quot;248&quot;/&gt;&lt;width val=&quot;961&quot;/&gt;&lt;height val=&quot;47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4B710B-05E4-4636-9D1C-0CB3E045B10C}&quot;/&gt;&lt;isInvalidForFieldText val=&quot;0&quot;/&gt;&lt;Image&gt;&lt;filename val=&quot;C:\Users\cepuente\AppData\Local\Temp\CP188442156384Session\CPTrustFolder188442156430\PPTImport1884136727279\data\asimages\{5F4B710B-05E4-4636-9D1C-0CB3E045B10C}_9.png&quot;/&gt;&lt;left val=&quot;310&quot;/&gt;&lt;top val=&quot;414&quot;/&gt;&lt;width val=&quot;26&quot;/&gt;&lt;height val=&quot;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C4077E-56A7-4327-B0C2-6E8F576412D2}&quot;/&gt;&lt;isInvalidForFieldText val=&quot;0&quot;/&gt;&lt;Image&gt;&lt;filename val=&quot;C:\Users\cepuente\AppData\Local\Temp\CP188442156384Session\CPTrustFolder188442156430\PPTImport1884136727279\data\asimages\{07C4077E-56A7-4327-B0C2-6E8F576412D2}_9.png&quot;/&gt;&lt;left val=&quot;412&quot;/&gt;&lt;top val=&quot;414&quot;/&gt;&lt;width val=&quot;27&quot;/&gt;&lt;height val=&quot;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51B1BC-966F-4DB9-98BF-5CA41BFFA22F}&quot;/&gt;&lt;isInvalidForFieldText val=&quot;0&quot;/&gt;&lt;Image&gt;&lt;filename val=&quot;C:\Users\cepuente\AppData\Local\Temp\CP188442156384Session\CPTrustFolder188442156430\PPTImport1884136727279\data\asimages\{CD51B1BC-966F-4DB9-98BF-5CA41BFFA22F}_9.png&quot;/&gt;&lt;left val=&quot;519&quot;/&gt;&lt;top val=&quot;414&quot;/&gt;&lt;width val=&quot;26&quot;/&gt;&lt;height val=&quot;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E65CB4-BF0A-46C3-B61C-9A67938B26C0}&quot;/&gt;&lt;isInvalidForFieldText val=&quot;0&quot;/&gt;&lt;Image&gt;&lt;filename val=&quot;C:\Users\cepuente\AppData\Local\Temp\CP188442156384Session\CPTrustFolder188442156430\PPTImport1884136727279\data\asimages\{4CE65CB4-BF0A-46C3-B61C-9A67938B26C0}_9.png&quot;/&gt;&lt;left val=&quot;620&quot;/&gt;&lt;top val=&quot;414&quot;/&gt;&lt;width val=&quot;26&quot;/&gt;&lt;height val=&quot;2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FFE246-8D87-415D-8108-513C496D8D0D}&quot;/&gt;&lt;isInvalidForFieldText val=&quot;0&quot;/&gt;&lt;Image&gt;&lt;filename val=&quot;C:\Users\cepuente\AppData\Local\Temp\CP188442156384Session\CPTrustFolder188442156430\PPTImport1884136727279\data\asimages\{2EFFE246-8D87-415D-8108-513C496D8D0D}_10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31A3809-8277-4AD8-86AE-8611C0F0BDF9}&quot;/&gt;&lt;isInvalidForFieldText val=&quot;0&quot;/&gt;&lt;Image&gt;&lt;filename val=&quot;C:\Users\cepuente\AppData\Local\Temp\CP188442156384Session\CPTrustFolder188442156430\PPTImport1884136727279\data\asimages\{C31A3809-8277-4AD8-86AE-8611C0F0BDF9}.png&quot;/&gt;&lt;left val=&quot;267&quot;/&gt;&lt;top val=&quot;248&quot;/&gt;&lt;width val=&quot;422&quot;/&gt;&lt;height val=&quot;62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837770A-4E51-4879-876C-286574BF1712}&quot;/&gt;&lt;isInvalidForFieldText val=&quot;0&quot;/&gt;&lt;Image&gt;&lt;filename val=&quot;C:\Users\cepuente\AppData\Local\Temp\CP188442156384Session\CPTrustFolder188442156430\PPTImport1884136727279\data\asimages\{7837770A-4E51-4879-876C-286574BF1712}.png&quot;/&gt;&lt;left val=&quot;270&quot;/&gt;&lt;top val=&quot;460&quot;/&gt;&lt;width val=&quot;417&quot;/&gt;&lt;height val=&quot;74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8BBD14-795F-4CCD-AC87-C8D1C31D4F7A}&quot;/&gt;&lt;isInvalidForFieldText val=&quot;0&quot;/&gt;&lt;Image&gt;&lt;filename val=&quot;C:\Users\cepuente\AppData\Local\Temp\CP188442156384Session\CPTrustFolder188442156430\PPTImport1884136727279\data\asimages\{758BBD14-795F-4CCD-AC87-C8D1C31D4F7A}.png&quot;/&gt;&lt;left val=&quot;268&quot;/&gt;&lt;top val=&quot;135&quot;/&gt;&lt;width val=&quot;422&quot;/&gt;&lt;height val=&quot;69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27991E2-76CE-4918-B017-12E755335564}&quot;/&gt;&lt;isInvalidForFieldText val=&quot;0&quot;/&gt;&lt;Image&gt;&lt;filename val=&quot;C:\Users\cepuente\AppData\Local\Temp\CP188442156384Session\CPTrustFolder188442156430\PPTImport1884136727279\data\asimages\{827991E2-76CE-4918-B017-12E755335564}.png&quot;/&gt;&lt;left val=&quot;270&quot;/&gt;&lt;top val=&quot;352&quot;/&gt;&lt;width val=&quot;417&quot;/&gt;&lt;height val=&quot;53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1AA5479-3DCF-453E-A077-52E0B5CB9FEB}&quot;/&gt;&lt;isInvalidForFieldText val=&quot;0&quot;/&gt;&lt;Image&gt;&lt;filename val=&quot;C:\Users\cepuente\AppData\Local\Temp\CP188442156384Session\CPTrustFolder188442156430\PPTImport1884136727279\data\asimages\{81AA5479-3DCF-453E-A077-52E0B5CB9FEB}_10.png&quot;/&gt;&lt;left val=&quot;0&quot;/&gt;&lt;top val=&quot;248&quot;/&gt;&lt;width val=&quot;96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E7779A82-63EC-440A-8BFB-440C7AF992D0}&quot;/&gt;&lt;isInvalidForFieldText val=&quot;0&quot;/&gt;&lt;Image&gt;&lt;filename val=&quot;C:\Users\cepuente\AppData\Local\Temp\CP188442156384Session\CPTrustFolder188442156430\PPTImport1884136727279\data\asimages\{E7779A82-63EC-440A-8BFB-440C7AF992D0}.png&quot;/&gt;&lt;left val=&quot;0&quot;/&gt;&lt;top val=&quot;248&quot;/&gt;&lt;width val=&quot;961&quot;/&gt;&lt;height val=&quot;4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66D530B3-675C-4BC1-A933-CFED3E243ECC}&quot;/&gt;&lt;isInvalidForFieldText val=&quot;0&quot;/&gt;&lt;Image&gt;&lt;filename val=&quot;C:\Users\cepuente\AppData\Local\Temp\CP188442156384Session\CPTrustFolder188442156430\PPTImport1884136727279\data\asimages\{66D530B3-675C-4BC1-A933-CFED3E243ECC}_10.png&quot;/&gt;&lt;left val=&quot;40&quot;/&gt;&lt;top val=&quot;492&quot;/&gt;&lt;width val=&quot;239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72E8C9BD-64E9-43FA-8068-EA69E5B27975}&quot;/&gt;&lt;isInvalidForFieldText val=&quot;0&quot;/&gt;&lt;Image&gt;&lt;filename val=&quot;C:\Users\cepuente\AppData\Local\Temp\CP188442156384Session\CPTrustFolder188442156430\PPTImport1884136727279\data\asimages\{72E8C9BD-64E9-43FA-8068-EA69E5B27975}.png&quot;/&gt;&lt;left val=&quot;40&quot;/&gt;&lt;top val=&quot;492&quot;/&gt;&lt;width val=&quot;239&quot;/&gt;&lt;height val=&quot;58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CFC58E-8E80-4B5C-AC10-B496001BB1D9}&quot;/&gt;&lt;isInvalidForFieldText val=&quot;0&quot;/&gt;&lt;Image&gt;&lt;filename val=&quot;C:\Users\cepuente\AppData\Local\Temp\CP188442156384Session\CPTrustFolder188442156430\PPTImport1884136727279\data\asimages\{72CFC58E-8E80-4B5C-AC10-B496001BB1D9}_11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A487138-BDA7-4F2F-9B35-FCD0A79E48DA}&quot;/&gt;&lt;isInvalidForFieldText val=&quot;0&quot;/&gt;&lt;Image&gt;&lt;filename val=&quot;C:\Users\cepuente\AppData\Local\Temp\CP188442156384Session\CPTrustFolder188442156430\PPTImport1884136727279\data\asimages\{DA487138-BDA7-4F2F-9B35-FCD0A79E48DA}.png&quot;/&gt;&lt;left val=&quot;267&quot;/&gt;&lt;top val=&quot;248&quot;/&gt;&lt;width val=&quot;422&quot;/&gt;&lt;height val=&quot;6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C1D8EE8-4FD0-48D1-A574-6CECA379682E}&quot;/&gt;&lt;isInvalidForFieldText val=&quot;0&quot;/&gt;&lt;Image&gt;&lt;filename val=&quot;C:\Users\cepuente\AppData\Local\Temp\CP188442156384Session\CPTrustFolder188442156430\PPTImport1884136727279\data\asimages\{CC1D8EE8-4FD0-48D1-A574-6CECA379682E}.png&quot;/&gt;&lt;left val=&quot;270&quot;/&gt;&lt;top val=&quot;460&quot;/&gt;&lt;width val=&quot;417&quot;/&gt;&lt;height val=&quot;7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00B310AF-1B9F-441F-9D61-9B498E940E44}&quot;/&gt;&lt;isInvalidForFieldText val=&quot;0&quot;/&gt;&lt;Image&gt;&lt;filename val=&quot;C:\Users\cepuente\AppData\Local\Temp\CP188442156384Session\CPTrustFolder188442156430\PPTImport1884136727279\data\asimages\{00B310AF-1B9F-441F-9D61-9B498E940E44}_11.png&quot;/&gt;&lt;left val=&quot;464&quot;/&gt;&lt;top val=&quot;552&quot;/&gt;&lt;width val=&quot;33&quot;/&gt;&lt;height val=&quot;4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  <p:tag name="PRESENTER_SHAPEINFO" val="&lt;ThreeDShapeInfo&gt;&lt;uuid val=&quot;{C528AA4F-F5B8-47DA-B195-BC8E3024F778}&quot;/&gt;&lt;isInvalidForFieldText val=&quot;0&quot;/&gt;&lt;Image&gt;&lt;filename val=&quot;C:\Users\cepuente\AppData\Local\Temp\CP188442156384Session\CPTrustFolder188442156430\PPTImport1884136727279\data\asimages\{C528AA4F-F5B8-47DA-B195-BC8E3024F778}.png&quot;/&gt;&lt;left val=&quot;464&quot;/&gt;&lt;top val=&quot;552&quot;/&gt;&lt;width val=&quot;33&quot;/&gt;&lt;height val=&quot;40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59E9E0C-41B9-4BFB-842F-38179BE2A6AE}&quot;/&gt;&lt;isInvalidForFieldText val=&quot;0&quot;/&gt;&lt;Image&gt;&lt;filename val=&quot;C:\Users\cepuente\AppData\Local\Temp\CP188442156384Session\CPTrustFolder188442156430\PPTImport1884136727279\data\asimages\{E59E9E0C-41B9-4BFB-842F-38179BE2A6AE}.png&quot;/&gt;&lt;left val=&quot;268&quot;/&gt;&lt;top val=&quot;135&quot;/&gt;&lt;width val=&quot;422&quot;/&gt;&lt;height val=&quot;69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79B022A-60FD-40F8-B65F-FD411CDCC4ED}&quot;/&gt;&lt;isInvalidForFieldText val=&quot;0&quot;/&gt;&lt;Image&gt;&lt;filename val=&quot;C:\Users\cepuente\AppData\Local\Temp\CP188442156384Session\CPTrustFolder188442156430\PPTImport1884136727279\data\asimages\{279B022A-60FD-40F8-B65F-FD411CDCC4ED}.png&quot;/&gt;&lt;left val=&quot;270&quot;/&gt;&lt;top val=&quot;352&quot;/&gt;&lt;width val=&quot;417&quot;/&gt;&lt;height val=&quot;5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DCC7432-85BA-4A38-9BA4-30497DD60886}&quot;/&gt;&lt;isInvalidForFieldText val=&quot;0&quot;/&gt;&lt;Image&gt;&lt;filename val=&quot;C:\Users\cepuente\AppData\Local\Temp\CP188442156384Session\CPTrustFolder188442156430\PPTImport1884136727279\data\asimages\{EDCC7432-85BA-4A38-9BA4-30497DD60886}_11.png&quot;/&gt;&lt;left val=&quot;0&quot;/&gt;&lt;top val=&quot;248&quot;/&gt;&lt;width val=&quot;961&quot;/&gt;&lt;height val=&quot;47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9202F8B6-14DF-4980-AC29-3AA4EBF16B7E}&quot;/&gt;&lt;isInvalidForFieldText val=&quot;0&quot;/&gt;&lt;Image&gt;&lt;filename val=&quot;C:\Users\cepuente\AppData\Local\Temp\CP188442156384Session\CPTrustFolder188442156430\PPTImport1884136727279\data\asimages\{9202F8B6-14DF-4980-AC29-3AA4EBF16B7E}.png&quot;/&gt;&lt;left val=&quot;0&quot;/&gt;&lt;top val=&quot;248&quot;/&gt;&lt;width val=&quot;961&quot;/&gt;&lt;height val=&quot;47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D5113D6-81F0-4C3E-8D33-F8D99529D65F}&quot;/&gt;&lt;isInvalidForFieldText val=&quot;0&quot;/&gt;&lt;Image&gt;&lt;filename val=&quot;C:\Users\cepuente\AppData\Local\Temp\CP188442156384Session\CPTrustFolder188442156430\PPTImport1884136727279\data\asimages\{8D5113D6-81F0-4C3E-8D33-F8D99529D65F}_11.png&quot;/&gt;&lt;left val=&quot;40&quot;/&gt;&lt;top val=&quot;492&quot;/&gt;&lt;width val=&quot;239&quot;/&gt;&lt;height val=&quot;58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A9EC48BE-C85B-4480-9586-314B716F3424}&quot;/&gt;&lt;isInvalidForFieldText val=&quot;0&quot;/&gt;&lt;Image&gt;&lt;filename val=&quot;C:\Users\cepuente\AppData\Local\Temp\CP188442156384Session\CPTrustFolder188442156430\PPTImport1884136727279\data\asimages\{A9EC48BE-C85B-4480-9586-314B716F3424}.png&quot;/&gt;&lt;left val=&quot;40&quot;/&gt;&lt;top val=&quot;492&quot;/&gt;&lt;width val=&quot;239&quot;/&gt;&lt;height val=&quot;58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E72C977F-70D2-47F6-839D-549EEBD0CBE1}&quot;/&gt;&lt;isInvalidForFieldText val=&quot;0&quot;/&gt;&lt;Image&gt;&lt;filename val=&quot;C:\Users\cepuente\AppData\Local\Temp\CP188442156384Session\CPTrustFolder188442156430\PPTImport1884136727279\data\asimages\{E72C977F-70D2-47F6-839D-549EEBD0CBE1}_11.png&quot;/&gt;&lt;left val=&quot;732&quot;/&gt;&lt;top val=&quot;387&quot;/&gt;&lt;width val=&quot;173&quot;/&gt;&lt;height val=&quot;168&quot;/&gt;&lt;hasText val=&quot;1&quot;/&gt;&lt;/Image&gt;&lt;/ThreeDShapeInfo&gt;"/>
  <p:tag name="PRESENTER_SHAPETEXTINFO" val="&lt;ShapeTextInfo&gt;&lt;TableIndex row=&quot;-1&quot; col=&quot;-1&quot;&gt;&lt;linesCount val=&quot;4&quot;/&gt;&lt;lineCharCount val=&quot;2&quot;/&gt;&lt;lineCharCount val=&quot;6&quot;/&gt;&lt;lineCharCount val=&quot;10&quot;/&gt;&lt;lineCharCount val=&quot;13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36D3D02D-5E30-444A-BA67-2C3036EEC638}&quot;/&gt;&lt;isInvalidForFieldText val=&quot;0&quot;/&gt;&lt;Image&gt;&lt;filename val=&quot;C:\Users\cepuente\AppData\Local\Temp\CP188442156384Session\CPTrustFolder188442156430\PPTImport1884136727279\data\asimages\{36D3D02D-5E30-444A-BA67-2C3036EEC638}_11.png&quot;/&gt;&lt;left val=&quot;68&quot;/&gt;&lt;top val=&quot;588&quot;/&gt;&lt;width val=&quot;825&quot;/&gt;&lt;height val=&quot;62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D0AB7834-29A3-4A82-9B46-04D29432DBEC}&quot;/&gt;&lt;isInvalidForFieldText val=&quot;0&quot;/&gt;&lt;Image&gt;&lt;filename val=&quot;C:\Users\cepuente\AppData\Local\Temp\CP188442156384Session\CPTrustFolder188442156430\PPTImport1884136727279\data\asimages\{D0AB7834-29A3-4A82-9B46-04D29432DBEC}_12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6876F8B1-E6DB-48E6-92C9-730F6E764E58}&quot;/&gt;&lt;isInvalidForFieldText val=&quot;0&quot;/&gt;&lt;Image&gt;&lt;filename val=&quot;C:\Users\cepuente\AppData\Local\Temp\CP188442156384Session\CPTrustFolder188442156430\PPTImport1884136727279\data\asimages\{6876F8B1-E6DB-48E6-92C9-730F6E764E58}.png&quot;/&gt;&lt;left val=&quot;64&quot;/&gt;&lt;top val=&quot;387&quot;/&gt;&lt;width val=&quot;153&quot;/&gt;&lt;height val=&quot;4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8EC74084-CC7F-4B48-ACA7-A48C54C656AC}&quot;/&gt;&lt;isInvalidForFieldText val=&quot;0&quot;/&gt;&lt;Image&gt;&lt;filename val=&quot;C:\Users\cepuente\AppData\Local\Temp\CP188442156384Session\CPTrustFolder188442156430\PPTImport1884136727279\data\asimages\{8EC74084-CC7F-4B48-ACA7-A48C54C656AC}_12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F5CF955F-1051-4C8A-9B66-2CCC50EF2E9B}&quot;/&gt;&lt;isInvalidForFieldText val=&quot;0&quot;/&gt;&lt;Image&gt;&lt;filename val=&quot;C:\Users\cepuente\AppData\Local\Temp\CP188442156384Session\CPTrustFolder188442156430\PPTImport1884136727279\data\asimages\{F5CF955F-1051-4C8A-9B66-2CCC50EF2E9B}.png&quot;/&gt;&lt;left val=&quot;736&quot;/&gt;&lt;top val=&quot;387&quot;/&gt;&lt;width val=&quot;129&quot;/&gt;&lt;height val=&quot;4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4EE2AA-CDF3-4FC4-B1FA-E6434DE5D495}&quot;/&gt;&lt;isInvalidForFieldText val=&quot;0&quot;/&gt;&lt;Image&gt;&lt;filename val=&quot;C:\Users\cepuente\AppData\Local\Temp\CP188442156384Session\CPTrustFolder188442156430\PPTImport1884136727279\data\asimages\{AE4EE2AA-CDF3-4FC4-B1FA-E6434DE5D495}_12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FADDE6DC-8ED4-4154-A9D2-F4F632050CCC}&quot;/&gt;&lt;isInvalidForFieldText val=&quot;0&quot;/&gt;&lt;Image&gt;&lt;filename val=&quot;C:\Users\cepuente\AppData\Local\Temp\CP188442156384Session\CPTrustFolder188442156430\PPTImport1884136727279\data\asimages\{FADDE6DC-8ED4-4154-A9D2-F4F632050CCC}_13.png&quot;/&gt;&lt;left val=&quot;64&quot;/&gt;&lt;top val=&quot;387&quot;/&gt;&lt;width val=&quot;153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69E66F34-693F-42F0-A187-A640693DDB89}&quot;/&gt;&lt;isInvalidForFieldText val=&quot;0&quot;/&gt;&lt;Image&gt;&lt;filename val=&quot;C:\Users\cepuente\AppData\Local\Temp\CP188442156384Session\CPTrustFolder188442156430\PPTImport1884136727279\data\asimages\{69E66F34-693F-42F0-A187-A640693DDB89}.png&quot;/&gt;&lt;left val=&quot;64&quot;/&gt;&lt;top val=&quot;387&quot;/&gt;&lt;width val=&quot;153&quot;/&gt;&lt;height val=&quot;43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{7C7AC3B9-8D79-4EC8-8B9B-FA6112E9BF8B}&quot;/&gt;&lt;isInvalidForFieldText val=&quot;0&quot;/&gt;&lt;Image&gt;&lt;filename val=&quot;C:\Users\cepuente\AppData\Local\Temp\CP188442156384Session\CPTrustFolder188442156430\PPTImport1884136727279\data\asimages\{7C7AC3B9-8D79-4EC8-8B9B-FA6112E9BF8B}_13.png&quot;/&gt;&lt;left val=&quot;736&quot;/&gt;&lt;top val=&quot;387&quot;/&gt;&lt;width val=&quot;129&quot;/&gt;&lt;height val=&quot;45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D02DDFC2-062C-44E4-B1E1-CDC6D52B4942}&quot;/&gt;&lt;isInvalidForFieldText val=&quot;0&quot;/&gt;&lt;Image&gt;&lt;filename val=&quot;C:\Users\cepuente\AppData\Local\Temp\CP188442156384Session\CPTrustFolder188442156430\PPTImport1884136727279\data\asimages\{D02DDFC2-062C-44E4-B1E1-CDC6D52B4942}.png&quot;/&gt;&lt;left val=&quot;736&quot;/&gt;&lt;top val=&quot;387&quot;/&gt;&lt;width val=&quot;129&quot;/&gt;&lt;height val=&quot;45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68FC8D-DB66-482C-BE7F-9687E69C67B1}&quot;/&gt;&lt;isInvalidForFieldText val=&quot;0&quot;/&gt;&lt;Image&gt;&lt;filename val=&quot;C:\Users\cepuente\AppData\Local\Temp\CP188442156384Session\CPTrustFolder188442156430\PPTImport1884136727279\data\asimages\{5E68FC8D-DB66-482C-BE7F-9687E69C67B1}_13.png&quot;/&gt;&lt;left val=&quot;48&quot;/&gt;&lt;top val=&quot;28&quot;/&gt;&lt;width val=&quot;865&quot;/&gt;&lt;height val=&quot;121&quot;/&gt;&lt;hasText val=&quot;1&quot;/&gt;&lt;/Image&gt;&lt;/ThreeDShapeInfo&gt;"/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obe Garamond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24784</TotalTime>
  <Words>2474</Words>
  <Application>Microsoft Office PowerPoint</Application>
  <PresentationFormat>On-screen Show (4:3)</PresentationFormat>
  <Paragraphs>507</Paragraphs>
  <Slides>77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1. Jesús, la hipotenusa, el único camino al Padre</vt:lpstr>
      <vt:lpstr>PowerPoint Presentation</vt:lpstr>
      <vt:lpstr>El teorema de Pitágoras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Un juego de niños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La cascada, después de doce niveles</vt:lpstr>
      <vt:lpstr>Otro juego de niños</vt:lpstr>
      <vt:lpstr>Otro juego de niños</vt:lpstr>
      <vt:lpstr>Otro juego de niños</vt:lpstr>
      <vt:lpstr>Otro juego de niños</vt:lpstr>
      <vt:lpstr>Otro juego de niños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La plastilinas acumuladas</vt:lpstr>
      <vt:lpstr>Un verdadero engaño</vt:lpstr>
      <vt:lpstr>Un verdadero engaño</vt:lpstr>
      <vt:lpstr>Un verdadero engaño</vt:lpstr>
      <vt:lpstr>La turbulencia y el primer juego</vt:lpstr>
      <vt:lpstr>La turbulencia y el primer juego</vt:lpstr>
      <vt:lpstr>La turbulencia y el primer juego</vt:lpstr>
      <vt:lpstr>La turbulencia y el primer juego</vt:lpstr>
      <vt:lpstr>Nuestros tiempos turbulentos</vt:lpstr>
      <vt:lpstr>Nuestros tiempos turbulentos</vt:lpstr>
      <vt:lpstr>Nuestros tiempos turbulentos</vt:lpstr>
      <vt:lpstr>Nuestros tiempos turbulentos</vt:lpstr>
      <vt:lpstr>¿Un sistema óptimo?</vt:lpstr>
      <vt:lpstr>¿Un sistema óptimo?</vt:lpstr>
      <vt:lpstr>¿Un sistema óptimo?</vt:lpstr>
      <vt:lpstr>Código de sentido común para la paz</vt:lpstr>
      <vt:lpstr>Código de sentido común para la paz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La única solución geométrica</vt:lpstr>
      <vt:lpstr>Una invitación veraz</vt:lpstr>
      <vt:lpstr>Una invitación veraz</vt:lpstr>
      <vt:lpstr>Una invitación veraz</vt:lpstr>
      <vt:lpstr>El equilibrio es un punto improbable</vt:lpstr>
      <vt:lpstr>El equilibrio es un punto improbable</vt:lpstr>
      <vt:lpstr>El equilibrio es un punto improbable</vt:lpstr>
      <vt:lpstr>El equilibrio es un punto improbable</vt:lpstr>
      <vt:lpstr>Nuestras opciones</vt:lpstr>
      <vt:lpstr>Nuestras opciones</vt:lpstr>
      <vt:lpstr>Nuestras opciones</vt:lpstr>
      <vt:lpstr>Caminos</vt:lpstr>
      <vt:lpstr>PowerPoint Presentation</vt:lpstr>
      <vt:lpstr>Otras coincidencias</vt:lpstr>
      <vt:lpstr>Otras coincidencias</vt:lpstr>
      <vt:lpstr>Otras coincidencias</vt:lpstr>
      <vt:lpstr>Otras coincidencias</vt:lpstr>
      <vt:lpstr>Conga hasta el inﬁnito 0!=1, 0+0= ∞, 1+1=1,  1∕0= ∞, x^0=1, 0 → ∞</vt:lpstr>
      <vt:lpstr>0!=1, 0+0= ∞, 1+1=1,  1∕0= ∞, x^0=1, 0 → ∞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Hypotenuse &amp; Peace</dc:title>
  <dc:creator>Carlos E. Puente</dc:creator>
  <cp:lastModifiedBy>Carlos E. Puente</cp:lastModifiedBy>
  <cp:revision>281</cp:revision>
  <cp:lastPrinted>2013-06-13T21:29:03Z</cp:lastPrinted>
  <dcterms:created xsi:type="dcterms:W3CDTF">2011-09-23T22:57:55Z</dcterms:created>
  <dcterms:modified xsi:type="dcterms:W3CDTF">2013-08-23T00:31:20Z</dcterms:modified>
</cp:coreProperties>
</file>