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2"/>
  </p:notesMasterIdLst>
  <p:sldIdLst>
    <p:sldId id="256" r:id="rId4"/>
    <p:sldId id="284" r:id="rId5"/>
    <p:sldId id="259" r:id="rId6"/>
    <p:sldId id="292" r:id="rId7"/>
    <p:sldId id="260" r:id="rId8"/>
    <p:sldId id="281" r:id="rId9"/>
    <p:sldId id="282" r:id="rId10"/>
    <p:sldId id="293" r:id="rId11"/>
    <p:sldId id="261" r:id="rId12"/>
    <p:sldId id="278" r:id="rId13"/>
    <p:sldId id="279" r:id="rId14"/>
    <p:sldId id="280" r:id="rId15"/>
    <p:sldId id="298" r:id="rId16"/>
    <p:sldId id="262" r:id="rId17"/>
    <p:sldId id="277" r:id="rId18"/>
    <p:sldId id="299" r:id="rId19"/>
    <p:sldId id="263" r:id="rId20"/>
    <p:sldId id="264" r:id="rId21"/>
    <p:sldId id="300" r:id="rId22"/>
    <p:sldId id="301" r:id="rId23"/>
    <p:sldId id="265" r:id="rId24"/>
    <p:sldId id="302" r:id="rId25"/>
    <p:sldId id="266" r:id="rId26"/>
    <p:sldId id="303" r:id="rId27"/>
    <p:sldId id="327" r:id="rId28"/>
    <p:sldId id="268" r:id="rId29"/>
    <p:sldId id="304" r:id="rId30"/>
    <p:sldId id="305" r:id="rId31"/>
    <p:sldId id="269" r:id="rId32"/>
    <p:sldId id="291" r:id="rId33"/>
    <p:sldId id="323" r:id="rId34"/>
    <p:sldId id="290" r:id="rId35"/>
    <p:sldId id="307" r:id="rId36"/>
    <p:sldId id="285" r:id="rId37"/>
    <p:sldId id="308" r:id="rId38"/>
    <p:sldId id="309" r:id="rId39"/>
    <p:sldId id="272" r:id="rId40"/>
    <p:sldId id="310" r:id="rId41"/>
    <p:sldId id="311" r:id="rId42"/>
    <p:sldId id="312" r:id="rId43"/>
    <p:sldId id="315" r:id="rId44"/>
    <p:sldId id="316" r:id="rId45"/>
    <p:sldId id="317" r:id="rId46"/>
    <p:sldId id="318" r:id="rId47"/>
    <p:sldId id="274" r:id="rId48"/>
    <p:sldId id="324" r:id="rId49"/>
    <p:sldId id="325" r:id="rId50"/>
    <p:sldId id="275" r:id="rId51"/>
    <p:sldId id="320" r:id="rId52"/>
    <p:sldId id="286" r:id="rId53"/>
    <p:sldId id="295" r:id="rId54"/>
    <p:sldId id="319" r:id="rId55"/>
    <p:sldId id="296" r:id="rId56"/>
    <p:sldId id="297" r:id="rId57"/>
    <p:sldId id="321" r:id="rId58"/>
    <p:sldId id="289" r:id="rId59"/>
    <p:sldId id="322" r:id="rId60"/>
    <p:sldId id="25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4684" autoAdjust="0"/>
  </p:normalViewPr>
  <p:slideViewPr>
    <p:cSldViewPr>
      <p:cViewPr>
        <p:scale>
          <a:sx n="160" d="100"/>
          <a:sy n="160" d="100"/>
        </p:scale>
        <p:origin x="-72" y="1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40829-2667-4F83-86F2-1CA7A6244333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5E5CF-B46D-49CB-9C7D-5F59B7084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3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E5CF-B46D-49CB-9C7D-5F59B7084FA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E5CF-B46D-49CB-9C7D-5F59B7084FA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6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9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8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0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74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0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0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2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7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27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2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25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EC6D-39F8-4DDF-B0CD-B5E352EE116D}" type="datetimeFigureOut">
              <a:rPr lang="en-US" smtClean="0"/>
              <a:t>8/19/2013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9.png"/><Relationship Id="rId5" Type="http://schemas.openxmlformats.org/officeDocument/2006/relationships/tags" Target="../tags/tag68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tags" Target="../tags/tag67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tags" Target="../tags/tag72.xml"/><Relationship Id="rId16" Type="http://schemas.openxmlformats.org/officeDocument/2006/relationships/image" Target="../media/image1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16.png"/><Relationship Id="rId5" Type="http://schemas.openxmlformats.org/officeDocument/2006/relationships/tags" Target="../tags/tag75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22.png"/><Relationship Id="rId18" Type="http://schemas.openxmlformats.org/officeDocument/2006/relationships/image" Target="../media/image12.png"/><Relationship Id="rId3" Type="http://schemas.openxmlformats.org/officeDocument/2006/relationships/tags" Target="../tags/tag81.xml"/><Relationship Id="rId21" Type="http://schemas.openxmlformats.org/officeDocument/2006/relationships/image" Target="../media/image21.png"/><Relationship Id="rId7" Type="http://schemas.openxmlformats.org/officeDocument/2006/relationships/tags" Target="../tags/tag85.xml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tags" Target="../tags/tag80.xml"/><Relationship Id="rId16" Type="http://schemas.openxmlformats.org/officeDocument/2006/relationships/image" Target="../media/image24.png"/><Relationship Id="rId20" Type="http://schemas.openxmlformats.org/officeDocument/2006/relationships/image" Target="../media/image1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0.png"/><Relationship Id="rId5" Type="http://schemas.openxmlformats.org/officeDocument/2006/relationships/tags" Target="../tags/tag8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tags" Target="../tags/tag90.xml"/><Relationship Id="rId21" Type="http://schemas.openxmlformats.org/officeDocument/2006/relationships/image" Target="../media/image28.png"/><Relationship Id="rId7" Type="http://schemas.openxmlformats.org/officeDocument/2006/relationships/tags" Target="../tags/tag94.xml"/><Relationship Id="rId12" Type="http://schemas.openxmlformats.org/officeDocument/2006/relationships/image" Target="../media/image16.png"/><Relationship Id="rId17" Type="http://schemas.openxmlformats.org/officeDocument/2006/relationships/image" Target="../media/image12.png"/><Relationship Id="rId2" Type="http://schemas.openxmlformats.org/officeDocument/2006/relationships/tags" Target="../tags/tag89.xml"/><Relationship Id="rId16" Type="http://schemas.openxmlformats.org/officeDocument/2006/relationships/image" Target="../media/image27.png"/><Relationship Id="rId20" Type="http://schemas.openxmlformats.org/officeDocument/2006/relationships/image" Target="../media/image21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0.png"/><Relationship Id="rId5" Type="http://schemas.openxmlformats.org/officeDocument/2006/relationships/tags" Target="../tags/tag92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3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32.png"/><Relationship Id="rId5" Type="http://schemas.openxmlformats.org/officeDocument/2006/relationships/tags" Target="../tags/tag101.xml"/><Relationship Id="rId10" Type="http://schemas.openxmlformats.org/officeDocument/2006/relationships/image" Target="../media/image31.png"/><Relationship Id="rId4" Type="http://schemas.openxmlformats.org/officeDocument/2006/relationships/tags" Target="../tags/tag100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37.png"/><Relationship Id="rId18" Type="http://schemas.openxmlformats.org/officeDocument/2006/relationships/image" Target="../media/image33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tags" Target="../tags/tag104.xml"/><Relationship Id="rId16" Type="http://schemas.openxmlformats.org/officeDocument/2006/relationships/image" Target="../media/image39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35.png"/><Relationship Id="rId5" Type="http://schemas.openxmlformats.org/officeDocument/2006/relationships/tags" Target="../tags/tag107.xml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4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4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47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image" Target="../media/image51.png"/><Relationship Id="rId4" Type="http://schemas.openxmlformats.org/officeDocument/2006/relationships/tags" Target="../tags/tag137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54.wmf"/><Relationship Id="rId3" Type="http://schemas.openxmlformats.org/officeDocument/2006/relationships/tags" Target="../tags/tag142.xml"/><Relationship Id="rId21" Type="http://schemas.openxmlformats.org/officeDocument/2006/relationships/image" Target="../media/image57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53.png"/><Relationship Id="rId2" Type="http://schemas.openxmlformats.org/officeDocument/2006/relationships/tags" Target="../tags/tag141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49.xml"/><Relationship Id="rId19" Type="http://schemas.openxmlformats.org/officeDocument/2006/relationships/image" Target="../media/image55.wmf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55.wmf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54.wmf"/><Relationship Id="rId5" Type="http://schemas.openxmlformats.org/officeDocument/2006/relationships/tags" Target="../tags/tag158.xml"/><Relationship Id="rId10" Type="http://schemas.openxmlformats.org/officeDocument/2006/relationships/image" Target="../media/image53.png"/><Relationship Id="rId4" Type="http://schemas.openxmlformats.org/officeDocument/2006/relationships/tags" Target="../tags/tag157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56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5.wmf"/><Relationship Id="rId2" Type="http://schemas.openxmlformats.org/officeDocument/2006/relationships/tags" Target="../tags/tag162.xml"/><Relationship Id="rId16" Type="http://schemas.openxmlformats.org/officeDocument/2006/relationships/image" Target="../media/image54.wmf"/><Relationship Id="rId20" Type="http://schemas.openxmlformats.org/officeDocument/2006/relationships/image" Target="../media/image5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image" Target="../media/image53.png"/><Relationship Id="rId10" Type="http://schemas.openxmlformats.org/officeDocument/2006/relationships/tags" Target="../tags/tag170.xml"/><Relationship Id="rId19" Type="http://schemas.openxmlformats.org/officeDocument/2006/relationships/image" Target="../media/image57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image" Target="../media/image59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60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59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30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1.png"/><Relationship Id="rId5" Type="http://schemas.openxmlformats.org/officeDocument/2006/relationships/tags" Target="../tags/tag181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30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30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30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30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30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63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image" Target="../media/image66.wmf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image" Target="../media/image66.wmf"/><Relationship Id="rId4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66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9" Type="http://schemas.openxmlformats.org/officeDocument/2006/relationships/image" Target="../media/image6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6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tags" Target="../tags/tag23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6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image" Target="../media/image69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70.wmf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6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72.png"/><Relationship Id="rId5" Type="http://schemas.openxmlformats.org/officeDocument/2006/relationships/image" Target="../media/image68.wmf"/><Relationship Id="rId4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.gi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50.xml"/><Relationship Id="rId7" Type="http://schemas.openxmlformats.org/officeDocument/2006/relationships/image" Target="../media/image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.png"/><Relationship Id="rId5" Type="http://schemas.openxmlformats.org/officeDocument/2006/relationships/tags" Target="../tags/tag57.xml"/><Relationship Id="rId10" Type="http://schemas.openxmlformats.org/officeDocument/2006/relationships/image" Target="../media/image4.png"/><Relationship Id="rId4" Type="http://schemas.openxmlformats.org/officeDocument/2006/relationships/tags" Target="../tags/tag56.xml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1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3.xml"/><Relationship Id="rId10" Type="http://schemas.openxmlformats.org/officeDocument/2006/relationships/image" Target="../media/image9.png"/><Relationship Id="rId4" Type="http://schemas.openxmlformats.org/officeDocument/2006/relationships/tags" Target="../tags/tag6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¡Aprended una lección urgente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una higuera caótica!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Carlos E. Puente</a:t>
            </a:r>
          </a:p>
          <a:p>
            <a:r>
              <a:rPr lang="en-US" sz="2800" i="1" dirty="0">
                <a:latin typeface="Adobe Garamond Pro" pitchFamily="18" charset="0"/>
              </a:rPr>
              <a:t>Universidad de </a:t>
            </a:r>
            <a:r>
              <a:rPr lang="en-US" sz="2800" i="1" dirty="0" smtClean="0"/>
              <a:t>California, Davis</a:t>
            </a:r>
            <a:endParaRPr lang="en-US" sz="2800" i="1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EL PAPEL VITAL DE LA CIENCIA EN LA NUEVA EVANGELIZACIÓN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Ateneo</a:t>
            </a:r>
            <a:r>
              <a:rPr lang="en-US" sz="2400" dirty="0"/>
              <a:t> Pontiﬁcio </a:t>
            </a:r>
            <a:r>
              <a:rPr lang="en-US" sz="2400" dirty="0" smtClean="0"/>
              <a:t>Regina Apostolorum</a:t>
            </a:r>
          </a:p>
          <a:p>
            <a:pPr algn="ctr"/>
            <a:r>
              <a:rPr lang="en-US" sz="2400" dirty="0" smtClean="0"/>
              <a:t>Roma, Mayo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1186" y="1496285"/>
            <a:ext cx="4516199" cy="2040001"/>
            <a:chOff x="2557745" y="1571879"/>
            <a:chExt cx="4516199" cy="2040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cepuente\Documents\BOOKS\The Fig Tree and the Bell\TED_TALKS\Talk 2\lp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2120944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915"/>
            <a:chOff x="2543175" y="1571879"/>
            <a:chExt cx="4530769" cy="46759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epuente\Documents\BOOKS\The Fig Tree and the Bell\TED_TALKS\Talk 2\lp3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4038600"/>
              <a:ext cx="2103120" cy="220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2</a:t>
                </a:r>
                <a:endParaRPr lang="es-CO" sz="2200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4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4</a:t>
                </a:r>
                <a:endParaRPr lang="es-CO" sz="2200" b="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16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9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4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16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8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/>
                  <a:t>     </a:t>
                </a:r>
                <a:r>
                  <a:rPr lang="es-CO" sz="2200" dirty="0" smtClean="0"/>
                  <a:t>período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blipFill rotWithShape="1">
                <a:blip r:embed="rId21"/>
                <a:stretch>
                  <a:fillRect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445035" cy="4541232"/>
            <a:chOff x="2557745" y="1571879"/>
            <a:chExt cx="444503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80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4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512545" cy="4541232"/>
            <a:chOff x="2557745" y="1571879"/>
            <a:chExt cx="451254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3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6654" y="1600200"/>
              <a:ext cx="2113636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2226" y="4184679"/>
              <a:ext cx="2017563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79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=3.74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5</a:t>
                </a:r>
                <a:endParaRPr lang="en-US" sz="2200" b="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blipFill rotWithShape="1">
                <a:blip r:embed="rId15"/>
                <a:stretch>
                  <a:fillRect l="-4348" r="-5314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16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=3.83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3</a:t>
                </a:r>
                <a:endParaRPr lang="en-US" sz="2200" b="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blipFill rotWithShape="1">
                <a:blip r:embed="rId17"/>
                <a:stretch>
                  <a:fillRect l="-4831" r="-483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19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Connector 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61786" y="4382225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14000" y="3204908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943600" y="2350806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07624" y="2106286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6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164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338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658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/>
              <a:t>el </a:t>
            </a:r>
            <a:r>
              <a:rPr lang="es-CO" sz="2200" dirty="0">
                <a:latin typeface="Adobe Garamond Pro Bold" pitchFamily="18" charset="0"/>
              </a:rPr>
              <a:t>árbol</a:t>
            </a:r>
            <a:r>
              <a:rPr lang="es-CO" sz="2200" dirty="0"/>
              <a:t> contiene </a:t>
            </a:r>
            <a:r>
              <a:rPr lang="es-CO" sz="2200" dirty="0" smtClean="0"/>
              <a:t>comportamiento periódico, </a:t>
            </a:r>
            <a:r>
              <a:rPr lang="es-CO" sz="2200" dirty="0"/>
              <a:t>para cualquier número natural</a:t>
            </a:r>
          </a:p>
        </p:txBody>
      </p:sp>
    </p:spTree>
    <p:extLst>
      <p:ext uri="{BB962C8B-B14F-4D97-AF65-F5344CB8AC3E}">
        <p14:creationId xmlns:p14="http://schemas.microsoft.com/office/powerpoint/2010/main" val="804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>
                <p:custDataLst>
                  <p:tags r:id="rId2"/>
                </p:custDataLst>
              </p:nvPr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 los “atrayentes extraños” </a:t>
                </a:r>
                <a:r>
                  <a:rPr lang="es-CO" sz="2200" dirty="0">
                    <a:latin typeface="Adobe Garamond Pro Bold" pitchFamily="18" charset="0"/>
                  </a:rPr>
                  <a:t>polvorientos </a:t>
                </a:r>
                <a:r>
                  <a:rPr lang="es-CO" sz="2200" dirty="0"/>
                  <a:t>son </a:t>
                </a:r>
                <a:r>
                  <a:rPr lang="es-CO" sz="2200" dirty="0" smtClean="0"/>
                  <a:t>comunes</a:t>
                </a:r>
                <a:endParaRPr lang="es-CO" sz="2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  <a:blipFill rotWithShape="1">
                <a:blip r:embed="rId5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lvl="0" algn="ctr"/>
            <a:endParaRPr lang="es-CO" sz="2400" dirty="0">
              <a:solidFill>
                <a:prstClr val="black"/>
              </a:solidFill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para encontrar la paz de Cristo</a:t>
            </a:r>
          </a:p>
          <a:p>
            <a:pPr algn="ctr"/>
            <a:endParaRPr lang="es-CO" sz="2400" dirty="0">
              <a:latin typeface="Adobe Garamond Pro" pitchFamily="18" charset="0"/>
            </a:endParaRPr>
          </a:p>
          <a:p>
            <a:pPr algn="ctr"/>
            <a:r>
              <a:rPr lang="es-CO" sz="2400" dirty="0">
                <a:latin typeface="Adobe Garamond Pro" pitchFamily="18" charset="0"/>
              </a:rPr>
              <a:t>y compartir su amor novedosamente…</a:t>
            </a:r>
          </a:p>
        </p:txBody>
      </p:sp>
    </p:spTree>
    <p:extLst>
      <p:ext uri="{BB962C8B-B14F-4D97-AF65-F5344CB8AC3E}">
        <p14:creationId xmlns:p14="http://schemas.microsoft.com/office/powerpoint/2010/main" val="2061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>
                <p:custDataLst>
                  <p:tags r:id="rId2"/>
                </p:custDataLst>
              </p:nvPr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los “atrayentes extraños”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polvorientos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son comunes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en </a:t>
                </a:r>
                <a:r>
                  <a:rPr lang="es-CO" sz="2200" dirty="0" smtClean="0"/>
                  <a:t>las bandas blancas se encuentran los </a:t>
                </a:r>
                <a:r>
                  <a:rPr lang="es-CO" sz="2200" dirty="0">
                    <a:latin typeface="Adobe Garamond Pro Bold" pitchFamily="18" charset="0"/>
                  </a:rPr>
                  <a:t>“brotes”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del árbol</a:t>
                </a:r>
                <a:endParaRPr lang="es-CO" sz="2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  <a:blipFill rotWithShape="1"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334000" y="2895600"/>
            <a:ext cx="137160" cy="2769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7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0" y="4876800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exquisita </a:t>
            </a:r>
            <a:r>
              <a:rPr lang="es-CO" sz="2200" dirty="0" smtClean="0">
                <a:latin typeface="+mj-lt"/>
              </a:rPr>
              <a:t>auto-similaridad</a:t>
            </a:r>
            <a:r>
              <a:rPr lang="es-CO" sz="2200" dirty="0" smtClean="0"/>
              <a:t> </a:t>
            </a:r>
            <a:r>
              <a:rPr lang="es-CO" sz="2200" i="1" dirty="0" smtClean="0"/>
              <a:t>ad infinitum</a:t>
            </a:r>
            <a:endParaRPr lang="es-CO" sz="2200" i="1" dirty="0"/>
          </a:p>
        </p:txBody>
      </p:sp>
    </p:spTree>
    <p:extLst>
      <p:ext uri="{BB962C8B-B14F-4D97-AF65-F5344CB8AC3E}">
        <p14:creationId xmlns:p14="http://schemas.microsoft.com/office/powerpoint/2010/main" val="1882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0" y="53096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suceden al ﬁnal de las </a:t>
            </a:r>
            <a:r>
              <a:rPr lang="es-CO" sz="2200" i="1" dirty="0"/>
              <a:t>bandas blancas </a:t>
            </a:r>
            <a:r>
              <a:rPr lang="es-CO" sz="2200" dirty="0"/>
              <a:t>de brotes para cualquier período</a:t>
            </a:r>
          </a:p>
        </p:txBody>
      </p:sp>
    </p:spTree>
    <p:extLst>
      <p:ext uri="{BB962C8B-B14F-4D97-AF65-F5344CB8AC3E}">
        <p14:creationId xmlns:p14="http://schemas.microsoft.com/office/powerpoint/2010/main" val="30527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la higuera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14478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bifurcaciones suceden de una forma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ordenada</a:t>
            </a:r>
            <a:r>
              <a:rPr lang="es-CO" sz="22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370646" y="1066800"/>
            <a:ext cx="2402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(Feigenbaum, 1978)</a:t>
            </a:r>
          </a:p>
        </p:txBody>
      </p:sp>
      <p:pic>
        <p:nvPicPr>
          <p:cNvPr id="8" name="Picture 2" descr="C:\Users\cepuente\Documents\BOOKS\The Fig Tree and the Bell\TED_TALKS\ccc_c2_fig14_reroll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734598" y="5435600"/>
                <a:ext cx="292496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=−2.5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0…</a:t>
                </a:r>
              </a:p>
              <a:p>
                <a:pPr algn="ctr"/>
                <a:r>
                  <a:rPr lang="es-CO" sz="2200" dirty="0" smtClean="0">
                    <a:latin typeface="+mj-lt"/>
                    <a:ea typeface="Cambria Math" pitchFamily="18" charset="0"/>
                  </a:rPr>
                  <a:t>aperturas</a:t>
                </a:r>
                <a:endParaRPr lang="es-CO" sz="2200" dirty="0">
                  <a:latin typeface="+mj-lt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734598" y="5435600"/>
                <a:ext cx="2924968" cy="738664"/>
              </a:xfrm>
              <a:prstGeom prst="rect">
                <a:avLst/>
              </a:prstGeom>
              <a:blipFill rotWithShape="1">
                <a:blip r:embed="rId9"/>
                <a:stretch>
                  <a:fillRect t="-4132" r="-146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53000" y="5435600"/>
                <a:ext cx="281641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4.669</m:t>
                    </m:r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…</a:t>
                </a:r>
              </a:p>
              <a:p>
                <a:pPr algn="ctr"/>
                <a:r>
                  <a:rPr lang="es-CO" sz="2200" dirty="0" smtClean="0">
                    <a:latin typeface="+mj-lt"/>
                    <a:ea typeface="Cambria Math" pitchFamily="18" charset="0"/>
                  </a:rPr>
                  <a:t>duraciones</a:t>
                </a:r>
                <a:endParaRPr lang="es-CO" sz="2200" dirty="0">
                  <a:latin typeface="+mj-lt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953000" y="5435600"/>
                <a:ext cx="2816412" cy="738664"/>
              </a:xfrm>
              <a:prstGeom prst="rect">
                <a:avLst/>
              </a:prstGeom>
              <a:blipFill rotWithShape="1">
                <a:blip r:embed="rId10"/>
                <a:stretch>
                  <a:fillRect t="-4132" r="-129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9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912870" y="4268470"/>
            <a:ext cx="2009139" cy="575309"/>
            <a:chOff x="3912870" y="4268470"/>
            <a:chExt cx="2009139" cy="575309"/>
          </a:xfrm>
        </p:grpSpPr>
        <p:sp>
          <p:nvSpPr>
            <p:cNvPr id="12" name="Flowchart: Connector 1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912870" y="4268470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5876290" y="4798060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36900" y="3290570"/>
            <a:ext cx="2442464" cy="981964"/>
            <a:chOff x="3136900" y="3290570"/>
            <a:chExt cx="2442464" cy="981964"/>
          </a:xfrm>
        </p:grpSpPr>
        <p:sp>
          <p:nvSpPr>
            <p:cNvPr id="13" name="Flowchart: Connector 12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136900" y="329057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5524500" y="421767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19400" y="2608580"/>
            <a:ext cx="2347214" cy="797814"/>
            <a:chOff x="2819400" y="2608580"/>
            <a:chExt cx="2347214" cy="797814"/>
          </a:xfrm>
        </p:grpSpPr>
        <p:sp>
          <p:nvSpPr>
            <p:cNvPr id="14" name="Flowchart: Connector 13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2819400" y="260858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5111750" y="335153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77267" y="2316480"/>
            <a:ext cx="2162957" cy="405384"/>
            <a:chOff x="2677267" y="2316480"/>
            <a:chExt cx="2162957" cy="405384"/>
          </a:xfrm>
        </p:grpSpPr>
        <p:sp>
          <p:nvSpPr>
            <p:cNvPr id="15" name="Flowchart: Connector 14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2677267" y="231648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4785360" y="2667000"/>
              <a:ext cx="54864" cy="5486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0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48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632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8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4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0" y="5309681"/>
            <a:ext cx="9144000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relevante en biología, ecología, química, física, </a:t>
            </a:r>
            <a:r>
              <a:rPr lang="es-CO" sz="2200" dirty="0" smtClean="0"/>
              <a:t>economía…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419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relevante en biología, ecología, química, física,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economía…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la </a:t>
                </a:r>
                <a:r>
                  <a:rPr lang="es-CO" sz="2200" dirty="0"/>
                  <a:t>dinámica de la </a:t>
                </a:r>
                <a:r>
                  <a:rPr lang="es-CO" sz="2200" dirty="0">
                    <a:latin typeface="Adobe Garamond Pro Bold" pitchFamily="18" charset="0"/>
                  </a:rPr>
                  <a:t>convección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se reproduce si </a:t>
                </a:r>
                <a14:m>
                  <m:oMath xmlns:m="http://schemas.openxmlformats.org/officeDocument/2006/math">
                    <m:r>
                      <a:rPr lang="es-CO" sz="20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/>
                  <a:t> es </a:t>
                </a:r>
                <a:r>
                  <a:rPr lang="es-CO" sz="2200" dirty="0" smtClean="0"/>
                  <a:t>el </a:t>
                </a:r>
                <a:r>
                  <a:rPr lang="es-CO" sz="2200" dirty="0" smtClean="0">
                    <a:latin typeface="Adobe Garamond Pro Bold" pitchFamily="18" charset="0"/>
                  </a:rPr>
                  <a:t>calor </a:t>
                </a:r>
                <a:r>
                  <a:rPr lang="es-CO" sz="2200" dirty="0"/>
                  <a:t>(Libchaber, 1979)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  <a:blipFill rotWithShape="1">
                <a:blip r:embed="rId20"/>
                <a:stretch>
                  <a:fillRect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876290" y="479806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524500" y="4217670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111750" y="3351530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785360" y="2667000"/>
            <a:ext cx="54864" cy="548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911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749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8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todo parece viajar en un </a:t>
                </a:r>
                <a:r>
                  <a:rPr lang="es-CO" sz="2200" dirty="0" smtClean="0">
                    <a:latin typeface="+mj-lt"/>
                  </a:rPr>
                  <a:t>atrayente extraño </a:t>
                </a:r>
                <a:r>
                  <a:rPr lang="es-CO" sz="2200" dirty="0"/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latin typeface="Cambria Math"/>
                      </a:rPr>
                      <m:t> </m:t>
                    </m:r>
                    <m:r>
                      <a:rPr lang="es-CO" sz="2200" i="1">
                        <a:latin typeface="Cambria Math"/>
                      </a:rPr>
                      <m:t>𝛼</m:t>
                    </m:r>
                    <m:r>
                      <a:rPr lang="es-CO" sz="2200" i="1"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blipFill rotWithShape="1">
                <a:blip r:embed="rId5"/>
                <a:stretch>
                  <a:fillRect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27234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/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un </a:t>
            </a:r>
            <a:r>
              <a:rPr lang="es-CO" sz="2200" dirty="0"/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el </a:t>
            </a:r>
            <a:r>
              <a:rPr lang="es-CO" sz="2200" dirty="0"/>
              <a:t>r</a:t>
            </a:r>
            <a:r>
              <a:rPr lang="es-CO" sz="2200" dirty="0" smtClean="0"/>
              <a:t>ey </a:t>
            </a:r>
            <a:r>
              <a:rPr lang="es-CO" sz="2200" dirty="0"/>
              <a:t>Ezequías es sanado por el profeta Isaías (Is 38:21</a:t>
            </a:r>
            <a:r>
              <a:rPr lang="es-CO" sz="2200" dirty="0" smtClean="0"/>
              <a:t>)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639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4141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/>
              <a:t>sin embargo, las extensiones inestables del árbol deben excluirse: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todo parece viajar en un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/>
                  </a:rPr>
                  <a:t>atrayente extraño </a:t>
                </a:r>
                <a:r>
                  <a:rPr lang="es-CO" sz="2200" dirty="0">
                    <a:solidFill>
                      <a:prstClr val="black"/>
                    </a:solidFill>
                  </a:rPr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blipFill rotWithShape="1">
                <a:blip r:embed="rId6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4" y="4647182"/>
            <a:ext cx="3867912" cy="18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6600" y="3048000"/>
            <a:ext cx="1371600" cy="1155150"/>
            <a:chOff x="7086600" y="3048000"/>
            <a:chExt cx="1371600" cy="11551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086600" y="3048000"/>
              <a:ext cx="1371600" cy="0"/>
            </a:xfrm>
            <a:prstGeom prst="line">
              <a:avLst/>
            </a:prstGeom>
            <a:ln w="2222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04530" y="30480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43540" y="306015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Flowchart: Connector 1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999043" y="2957010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5150636" y="4387132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300723" y="3597048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451702" y="2957010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5606298" y="4387132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757016" y="3597048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626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72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8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2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árboles similares para cualquier </a:t>
            </a:r>
            <a:r>
              <a:rPr lang="es-CO" sz="2200" dirty="0" smtClean="0">
                <a:latin typeface="+mj-lt"/>
              </a:rPr>
              <a:t>período</a:t>
            </a:r>
            <a:r>
              <a:rPr lang="es-CO" sz="2200" dirty="0" smtClean="0"/>
              <a:t> deben </a:t>
            </a:r>
            <a:r>
              <a:rPr lang="es-CO" sz="2200" dirty="0"/>
              <a:t>ser excluidos 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502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árboles similares para cualquier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período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deben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excluidos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atrayente extraño es por lo tanto </a:t>
            </a:r>
            <a:r>
              <a:rPr lang="es-CO" sz="2200" dirty="0" smtClean="0">
                <a:latin typeface="+mj-lt"/>
              </a:rPr>
              <a:t>polvo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¡los puntos que llegan al </a:t>
            </a:r>
            <a:r>
              <a:rPr lang="es-CO" sz="2200" dirty="0" smtClean="0">
                <a:latin typeface="+mj-lt"/>
              </a:rPr>
              <a:t>medio </a:t>
            </a:r>
            <a:r>
              <a:rPr lang="es-CO" sz="2200" dirty="0" smtClean="0"/>
              <a:t>pintan una </a:t>
            </a:r>
            <a:r>
              <a:rPr lang="es-CO" sz="2200" dirty="0" smtClean="0">
                <a:latin typeface="+mj-lt"/>
              </a:rPr>
              <a:t>raíz cuadrada </a:t>
            </a:r>
            <a:r>
              <a:rPr lang="es-CO" sz="2200" dirty="0" smtClean="0"/>
              <a:t>invertida!</a:t>
            </a:r>
            <a:endParaRPr lang="es-CO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24438" y="2898648"/>
            <a:ext cx="1223962" cy="1871564"/>
            <a:chOff x="5024438" y="2898648"/>
            <a:chExt cx="1223962" cy="187156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024438" y="2898648"/>
              <a:ext cx="146304" cy="923544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175504" y="2907792"/>
              <a:ext cx="156534" cy="186242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27276" y="4768693"/>
              <a:ext cx="921124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9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2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¡los puntos que llegan al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pintan una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raíz cuadrada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invertida!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las ideas nos recuerdan el concepto del </a:t>
            </a:r>
            <a:r>
              <a:rPr lang="es-CO" sz="2200" i="1" dirty="0" smtClean="0">
                <a:latin typeface="+mj-lt"/>
              </a:rPr>
              <a:t>purgatorio</a:t>
            </a:r>
            <a:endParaRPr lang="es-CO" sz="2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i="1" dirty="0" smtClean="0"/>
              <a:t>¡</a:t>
            </a:r>
            <a:r>
              <a:rPr lang="es-CO" sz="2200" dirty="0" smtClean="0"/>
              <a:t>es mucho mejor </a:t>
            </a:r>
            <a:r>
              <a:rPr lang="es-CO" sz="2200" dirty="0"/>
              <a:t>no perderse </a:t>
            </a:r>
            <a:r>
              <a:rPr lang="es-CO" sz="2200" i="1" u="sng" dirty="0" smtClean="0">
                <a:latin typeface="+mj-lt"/>
              </a:rPr>
              <a:t>el</a:t>
            </a:r>
            <a:r>
              <a:rPr lang="es-CO" sz="2200" i="1" dirty="0" smtClean="0">
                <a:latin typeface="+mj-lt"/>
              </a:rPr>
              <a:t> punto</a:t>
            </a:r>
            <a:r>
              <a:rPr lang="es-CO" sz="2200" i="1" dirty="0" smtClean="0"/>
              <a:t>!</a:t>
            </a:r>
            <a:endParaRPr lang="es-CO" sz="2200" i="1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para 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p:sp>
        <p:nvSpPr>
          <p:cNvPr id="5" name="Flowchart: Connector 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298029" y="3628644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322258" y="2774153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348449" y="4467220"/>
            <a:ext cx="45720" cy="4572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3048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3427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747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5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0" y="4471542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bájese </a:t>
            </a:r>
            <a:r>
              <a:rPr lang="es-CO" sz="2200" dirty="0"/>
              <a:t>del árbol disminuyendo su </a:t>
            </a:r>
            <a:r>
              <a:rPr lang="es-CO" sz="2200" dirty="0">
                <a:latin typeface="Adobe Garamond Pro Bold" pitchFamily="18" charset="0"/>
              </a:rPr>
              <a:t>calor</a:t>
            </a:r>
            <a:r>
              <a:rPr lang="es-CO" sz="2200" dirty="0"/>
              <a:t> para hallar la </a:t>
            </a:r>
            <a:r>
              <a:rPr lang="es-CO" sz="2200" dirty="0" smtClean="0">
                <a:latin typeface="Adobe Garamond Pro Bold" pitchFamily="18" charset="0"/>
              </a:rPr>
              <a:t>raíz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bájese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del árbol disminuyendo su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hallar la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abandónese al </a:t>
                </a:r>
                <a:r>
                  <a:rPr lang="es-CO" sz="2200" dirty="0">
                    <a:solidFill>
                      <a:prstClr val="black"/>
                    </a:solidFill>
                    <a:latin typeface="+mj-lt"/>
                  </a:rPr>
                  <a:t>umbral</a:t>
                </a:r>
                <a:r>
                  <a:rPr lang="es-CO" sz="2200" dirty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, para llegar al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Origen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  <a:blipFill rotWithShape="1">
                <a:blip r:embed="rId6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27234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rey Ezequías es sanado por el profeta Isaías (Is 38:21)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Natanael es visto bajo la higuera (Jn 1:47–51)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</a:t>
            </a:r>
            <a:r>
              <a:rPr lang="es-CO" sz="2200" dirty="0"/>
              <a:t>parábola de la higuera estéril (Lc 13:6–9)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Jesús maldice una </a:t>
            </a:r>
            <a:r>
              <a:rPr lang="es-CO" sz="2200" dirty="0" smtClean="0"/>
              <a:t>higuera sin fruto </a:t>
            </a:r>
            <a:r>
              <a:rPr lang="es-CO" sz="2200" dirty="0"/>
              <a:t>(Mt 21:18–22, Mc 11:12–23)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parábola </a:t>
            </a:r>
            <a:r>
              <a:rPr lang="es-CO" sz="2200" dirty="0"/>
              <a:t>de la higuera (Mc 13:28–31, Lc 21:29–33)</a:t>
            </a:r>
          </a:p>
        </p:txBody>
      </p:sp>
    </p:spTree>
    <p:extLst>
      <p:ext uri="{BB962C8B-B14F-4D97-AF65-F5344CB8AC3E}">
        <p14:creationId xmlns:p14="http://schemas.microsoft.com/office/powerpoint/2010/main" val="437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>
                <p:custDataLst>
                  <p:tags r:id="rId3"/>
                </p:custDataLst>
              </p:nvPr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bájese del árbol disminuyendo su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para hallar la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abandónese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/>
                  </a:rPr>
                  <a:t>umbral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para llegar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Origen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evite las </a:t>
                </a:r>
                <a:r>
                  <a:rPr lang="es-CO" sz="2200" dirty="0"/>
                  <a:t>no-linealidades (</a:t>
                </a:r>
                <a14:m>
                  <m:oMath xmlns:m="http://schemas.openxmlformats.org/officeDocument/2006/math">
                    <m:r>
                      <a:rPr lang="es-CO" sz="2000" i="1">
                        <a:latin typeface="Cambria Math"/>
                      </a:rPr>
                      <m:t>𝛼</m:t>
                    </m:r>
                    <m:r>
                      <a:rPr lang="es-CO" sz="2000" i="1">
                        <a:latin typeface="Cambria Math"/>
                      </a:rPr>
                      <m:t>&gt;1</m:t>
                    </m:r>
                  </m:oMath>
                </a14:m>
                <a:r>
                  <a:rPr lang="es-CO" sz="2200" dirty="0"/>
                  <a:t>) para escapar </a:t>
                </a:r>
                <a:r>
                  <a:rPr lang="es-CO" sz="2200" dirty="0" smtClean="0"/>
                  <a:t>de las </a:t>
                </a:r>
                <a:r>
                  <a:rPr lang="es-CO" sz="2200" dirty="0" smtClean="0">
                    <a:latin typeface="+mj-lt"/>
                  </a:rPr>
                  <a:t>espinas</a:t>
                </a:r>
                <a:r>
                  <a:rPr lang="es-CO" sz="2200" dirty="0" smtClean="0"/>
                  <a:t> y el </a:t>
                </a:r>
                <a:r>
                  <a:rPr lang="es-CO" sz="2200" dirty="0" smtClean="0">
                    <a:latin typeface="Adobe Garamond Pro Bold" pitchFamily="18" charset="0"/>
                  </a:rPr>
                  <a:t>polvo</a:t>
                </a:r>
                <a:endParaRPr lang="es-CO" sz="2200" dirty="0">
                  <a:latin typeface="Adobe Garamond Pro Bold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  <a:blipFill rotWithShape="1">
                <a:blip r:embed="rId6"/>
                <a:stretch>
                  <a:fillRect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90551" y="4471542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una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prstClr val="black"/>
                </a:solidFill>
              </a:rPr>
              <a:t>alegórica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prstClr val="black"/>
                </a:solidFill>
              </a:rPr>
              <a:t>sin fruto, consistentemente </a:t>
            </a:r>
            <a:r>
              <a:rPr lang="es-CO" sz="2200" dirty="0" smtClean="0">
                <a:solidFill>
                  <a:prstClr val="black"/>
                </a:solidFill>
              </a:rPr>
              <a:t>maldecida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90551" y="4471542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esta higuera y otros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prstClr val="black"/>
                </a:solidFill>
              </a:rPr>
              <a:t> tienen ramas tiernas y muchos </a:t>
            </a:r>
            <a:r>
              <a:rPr lang="es-CO" sz="2200" dirty="0" smtClean="0">
                <a:solidFill>
                  <a:prstClr val="black"/>
                </a:solidFill>
              </a:rPr>
              <a:t>brotes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90551" y="4471542"/>
            <a:ext cx="79628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higuera y otros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tienen ramas tiernas y muchos brotes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hacha está a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  <a:r>
              <a:rPr lang="es-CO" sz="2200" dirty="0">
                <a:solidFill>
                  <a:prstClr val="black"/>
                </a:solidFill>
              </a:rPr>
              <a:t> de los árboles, Natanael está en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podemos maldecir la higuera tal y como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Él</a:t>
            </a:r>
            <a:r>
              <a:rPr lang="es-CO" sz="2200" dirty="0">
                <a:solidFill>
                  <a:prstClr val="black"/>
                </a:solidFill>
              </a:rPr>
              <a:t> encaró al viento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-2700000" flipH="1">
            <a:off x="4985953" y="3323772"/>
            <a:ext cx="822960" cy="0"/>
          </a:xfrm>
          <a:prstGeom prst="straightConnector1">
            <a:avLst/>
          </a:prstGeom>
          <a:ln w="25400">
            <a:bevel/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flipV="1">
            <a:off x="5105400" y="3611554"/>
            <a:ext cx="0" cy="667512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7000" fill="hold" nodeType="withEffect">
                                  <p:stCondLst>
                                    <p:cond delay="899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1266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51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7000" fill="hold" nodeType="withEffect">
                                  <p:stCondLst>
                                    <p:cond delay="3062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14" name="TextBox 13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prstClr val="black"/>
                  </a:solidFill>
                </a:rPr>
                <a:t>paz </a:t>
              </a:r>
              <a:endParaRPr lang="es-ES" sz="2000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caos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p:sp>
          <p:nvSpPr>
            <p:cNvPr id="14" name="TextBox 13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paz </a:t>
              </a:r>
              <a:endPara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decrecer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como dice Dios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debajo de X = Y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abandono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caos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aumentar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nuestra manera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encima de X = Y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egoísmo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p:sp>
          <p:nvSpPr>
            <p:cNvPr id="14" name="TextBox 13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paz </a:t>
              </a:r>
              <a:endParaRPr lang="es-E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decrecer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como dice Dios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debajo de X = Y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abandono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obediencia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bendición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descansar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prstClr val="black"/>
                  </a:solidFill>
                </a:rPr>
                <a:t>el cielo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caos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aumentar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nuestra manera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encima de X = Y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egoísmo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rebeldía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maldición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vagar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el infierno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En medio del caos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1143000"/>
            <a:ext cx="5867400" cy="4712957"/>
            <a:chOff x="1676400" y="1904999"/>
            <a:chExt cx="5867400" cy="4712957"/>
          </a:xfrm>
        </p:grpSpPr>
        <p:sp>
          <p:nvSpPr>
            <p:cNvPr id="3" name="TextBox 2"/>
            <p:cNvSpPr txBox="1"/>
            <p:nvPr>
              <p:custDataLst>
                <p:tags r:id="rId3"/>
              </p:custDataLst>
            </p:nvPr>
          </p:nvSpPr>
          <p:spPr>
            <a:xfrm>
              <a:off x="1676400" y="1904999"/>
              <a:ext cx="2743200" cy="471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En la ciencia moderna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hay un árbol católico,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con raíz sempiterna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un follaje caótico. 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Este icono describe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demencia del meollo,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poderoso deﬁne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salida del embrollo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s-ES" sz="20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smtClean="0">
                  <a:latin typeface="Adobe Garamond Pro" pitchFamily="18" charset="0"/>
                </a:rPr>
                <a:t>Ay </a:t>
              </a:r>
              <a:r>
                <a:rPr lang="es-ES" sz="2000" dirty="0">
                  <a:latin typeface="Adobe Garamond Pro" pitchFamily="18" charset="0"/>
                </a:rPr>
                <a:t>amigo comprende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ﬁel aviso de la higuera: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si te crees muy valiente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vas a llorar tu ceguera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4"/>
              </p:custDataLst>
            </p:nvPr>
          </p:nvSpPr>
          <p:spPr>
            <a:xfrm>
              <a:off x="4800600" y="1905000"/>
              <a:ext cx="2743200" cy="332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Oye bien santo consejo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prepararse es prudente: 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 vital andar despierto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para burlar a la muerte. </a:t>
              </a:r>
              <a:endParaRPr lang="es-ES" sz="20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n-U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Ay mira mejor bajarse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evitando ay lo extraño,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el umbral mira protege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y te lleva a su rebaño.</a:t>
              </a:r>
            </a:p>
            <a:p>
              <a:pPr algn="ctr">
                <a:lnSpc>
                  <a:spcPct val="114000"/>
                </a:lnSpc>
              </a:pPr>
              <a:endParaRPr lang="en-US" sz="1200" i="1" dirty="0">
                <a:latin typeface="Adobe Garamond Pro" pitchFamily="18" charset="0"/>
              </a:endParaRPr>
            </a:p>
          </p:txBody>
        </p:sp>
      </p:grpSp>
      <p:pic>
        <p:nvPicPr>
          <p:cNvPr id="14338" name="Picture 2" descr="C:\Users\cepuente\Documents\BOOKS\The Fig Tree and the Bell\Chaos\ccc_c2_fig26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495800"/>
            <a:ext cx="58473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953357"/>
            <a:ext cx="5867400" cy="5344541"/>
            <a:chOff x="1676400" y="1904999"/>
            <a:chExt cx="5867400" cy="5344541"/>
          </a:xfrm>
        </p:grpSpPr>
        <p:sp>
          <p:nvSpPr>
            <p:cNvPr id="3" name="TextBox 2"/>
            <p:cNvSpPr txBox="1"/>
            <p:nvPr>
              <p:custDataLst>
                <p:tags r:id="rId3"/>
              </p:custDataLst>
            </p:nvPr>
          </p:nvSpPr>
          <p:spPr>
            <a:xfrm>
              <a:off x="1676400" y="1904999"/>
              <a:ext cx="2743200" cy="514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salida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lleva a la vida.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 Bold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una guarida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sana la herida.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caminito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va al inﬁnito.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 puntito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lo une </a:t>
              </a:r>
              <a:r>
                <a:rPr lang="es-ES" sz="2000" dirty="0" smtClean="0">
                  <a:solidFill>
                    <a:prstClr val="black"/>
                  </a:solidFill>
                  <a:latin typeface="Adobe Garamond Pro" pitchFamily="18" charset="0"/>
                </a:rPr>
                <a:t>todito</a:t>
              </a: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Adobe Garamond Pro Bold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4"/>
              </p:custDataLst>
            </p:nvPr>
          </p:nvSpPr>
          <p:spPr>
            <a:xfrm>
              <a:off x="4800600" y="1905000"/>
              <a:ext cx="2743200" cy="534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rayuela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brincas sin pena.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Omega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nutre y libera.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pozo ﬁno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riega el destino.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amigo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da lo divino.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61510"/>
            <a:ext cx="6719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 en la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prstClr val="black"/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”</a:t>
            </a:r>
            <a:endParaRPr lang="es-CO" sz="2200" dirty="0">
              <a:solidFill>
                <a:prstClr val="black"/>
              </a:solidFill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prstClr val="black"/>
                </a:solidFill>
              </a:rPr>
              <a:t> a sí mismo, tome su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prstClr val="black"/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“quien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prstClr val="black"/>
                </a:solidFill>
              </a:rPr>
              <a:t>su vida por mí,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“si el grano de trigo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prstClr val="black"/>
                </a:solidFill>
              </a:rPr>
              <a:t>, da mucho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juntos?”</a:t>
            </a:r>
            <a:endParaRPr lang="es-CO" sz="2200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juntos?”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“no se recogen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higos </a:t>
            </a:r>
            <a:r>
              <a:rPr lang="es-CO" sz="2200" dirty="0" smtClean="0">
                <a:solidFill>
                  <a:prstClr val="black"/>
                </a:solidFill>
              </a:rPr>
              <a:t>de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poder de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santidad </a:t>
            </a:r>
            <a:r>
              <a:rPr lang="es-CO" sz="2200" dirty="0" smtClean="0">
                <a:solidFill>
                  <a:prstClr val="black"/>
                </a:solidFill>
              </a:rPr>
              <a:t>se visualiza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geométricamente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punto de escape del caos es el punto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Ω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6" y="5262925"/>
            <a:ext cx="1014984" cy="3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Caos nunca más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858743"/>
            <a:ext cx="2288474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</a:t>
            </a:r>
            <a:r>
              <a:rPr lang="es-ES" sz="160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kumimoji="0" lang="es-ES" sz="16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comienza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atracción sutil,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fruto ajeno ves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parece toda miel,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traspasas tu nivel,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muerdes el polvo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en cantidad.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311302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53000" y="1345884"/>
            <a:ext cx="2117196" cy="492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tan común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diablo y su matiz,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destruye la amistad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negando la raíz,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¿y qué?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valiente y sin poder,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alejas con afán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ansiedad.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triste siempre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dinámica infernal,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error pequeñito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crece presto sin azar,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yo lo puedo si él,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haces el tonto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verdad.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32760"/>
            <a:ext cx="79540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3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1349276"/>
            <a:ext cx="2288474" cy="489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pago justo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destierro celestial,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la ciencia lo confirma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solo gana la verdad,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fiel al fin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aprende de humildad,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aceptas buen ardor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 el caos ya se va.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termina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actitud gentil,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trino te arrebata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te deja ya mentir,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bello en paz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proyecta su hermandad,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caminas de su mano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hay caos nunca más.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3365449"/>
            <a:ext cx="103968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53000" y="2209800"/>
            <a:ext cx="2117196" cy="317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5" y="2727960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685800"/>
            <a:ext cx="3657599" cy="5486400"/>
          </a:xfrm>
          <a:prstGeom prst="rect">
            <a:avLst/>
          </a:prstGeom>
          <a:noFill/>
          <a:effectLst>
            <a:outerShdw blurRad="508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25242" y="6367046"/>
            <a:ext cx="307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Animaciones por </a:t>
            </a:r>
            <a:r>
              <a:rPr lang="es-CO" sz="1600" dirty="0" err="1" smtClean="0"/>
              <a:t>Mahesh</a:t>
            </a:r>
            <a:r>
              <a:rPr lang="es-CO" sz="1600" dirty="0" smtClean="0"/>
              <a:t> L. </a:t>
            </a:r>
            <a:r>
              <a:rPr lang="es-CO" sz="1600" dirty="0" err="1" smtClean="0"/>
              <a:t>Maskey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105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0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diferentes casos dependiendo del parámetro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blipFill rotWithShape="1">
                <a:blip r:embed="rId11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epuente\Documents\BOOKS\The Fig Tree and the Bell\TED_TALKS\Talk 2\lp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6" y="1496031"/>
            <a:ext cx="21209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D6D64B20-BEEB-4464-A0E5-E9F63ED6DCDD}&quot;/&gt;&lt;isInvalidForFieldText val=&quot;0&quot;/&gt;&lt;Image&gt;&lt;filename val=&quot;C:\Users\cepuente\AppData\Local\Temp\CP6432927669196Session\CPTrustFolder6432927669196\PPTImport6432953842482\data\asimages\{D6D64B20-BEEB-4464-A0E5-E9F63ED6DCDD}_14.png&quot;/&gt;&lt;left val=&quot;408&quot;/&gt;&lt;top val=&quot;150&quot;/&gt;&lt;width val=&quot;89&quot;/&gt;&lt;height val=&quot;30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5CAC94F0-FAE3-444F-B278-5056D2BE7A7D}&quot;/&gt;&lt;isInvalidForFieldText val=&quot;0&quot;/&gt;&lt;Image&gt;&lt;filename val=&quot;C:\Users\cepuente\AppData\Local\Temp\CP6432927669196Session\CPTrustFolder6432927669196\PPTImport6432953842482\data\asimages\{5CAC94F0-FAE3-444F-B278-5056D2BE7A7D}_14.png&quot;/&gt;&lt;left val=&quot;366&quot;/&gt;&lt;top val=&quot;112&quot;/&gt;&lt;width val=&quot;229&quot;/&gt;&lt;height val=&quot;43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03215789-0B28-4C6C-94AD-14048F3D221E}&quot;/&gt;&lt;isInvalidForFieldText val=&quot;0&quot;/&gt;&lt;Image&gt;&lt;filename val=&quot;C:\Users\cepuente\AppData\Local\Temp\CP6432927669196Session\CPTrustFolder6432927669196\PPTImport6432953842482\data\asimages\{03215789-0B28-4C6C-94AD-14048F3D221E}_14.png&quot;/&gt;&lt;left val=&quot;48&quot;/&gt;&lt;top val=&quot;28&quot;/&gt;&lt;width val=&quot;865&quot;/&gt;&lt;height val=&quot;121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741F2129-FF7B-4479-BCEA-5C6DA2A4FA6B}&quot;/&gt;&lt;isInvalidForFieldText val=&quot;0&quot;/&gt;&lt;Image&gt;&lt;filename val=&quot;C:\Users\cepuente\AppData\Local\Temp\CP6432927669196Session\CPTrustFolder6432927669196\PPTImport6432953842482\data\asimages\{741F2129-FF7B-4479-BCEA-5C6DA2A4FA6B}_15.png&quot;/&gt;&lt;left val=&quot;664&quot;/&gt;&lt;top val=&quot;150&quot;/&gt;&lt;width val=&quot;89&quot;/&gt;&lt;height val=&quot;30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9&quot;/&gt;&lt;/TableIndex&gt;&lt;/ShapeTextInfo&gt;"/>
  <p:tag name="HTML_SHAPEINFO" val="&lt;ThreeDShapeInfo&gt;&lt;uuid val=&quot;{3BB9520A-6D88-4EF2-95D1-DBCCAC00739D}&quot;/&gt;&lt;isInvalidForFieldText val=&quot;0&quot;/&gt;&lt;Image&gt;&lt;filename val=&quot;C:\Users\cepuente\AppData\Local\Temp\CP6432927669196Session\CPTrustFolder6432927669196\PPTImport6432953842482\data\asimages\{3BB9520A-6D88-4EF2-95D1-DBCCAC00739D}_15.png&quot;/&gt;&lt;left val=&quot;748&quot;/&gt;&lt;top val=&quot;224&quot;/&gt;&lt;width val=&quot;147&quot;/&gt;&lt;height val=&quot;8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10&quot;/&gt;&lt;/TableIndex&gt;&lt;/ShapeTextInfo&gt;"/>
  <p:tag name="HTML_SHAPEINFO" val="&lt;ThreeDShapeInfo&gt;&lt;uuid val=&quot;{25B1B3BA-2027-44A7-AD99-7CBCBE43EB00}&quot;/&gt;&lt;isInvalidForFieldText val=&quot;0&quot;/&gt;&lt;Image&gt;&lt;filename val=&quot;C:\Users\cepuente\AppData\Local\Temp\CP6432927669196Session\CPTrustFolder6432927669196\PPTImport6432953842482\data\asimages\{25B1B3BA-2027-44A7-AD99-7CBCBE43EB00}_15.png&quot;/&gt;&lt;left val=&quot;60&quot;/&gt;&lt;top val=&quot;224&quot;/&gt;&lt;width val=&quot;154&quot;/&gt;&lt;height val=&quot;89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9&quot;/&gt;&lt;/TableIndex&gt;&lt;/ShapeTextInfo&gt;"/>
  <p:tag name="HTML_SHAPEINFO" val="&lt;ThreeDShapeInfo&gt;&lt;uuid val=&quot;{AA80D14B-4EE4-4DCC-952B-D77F621BC4A8}&quot;/&gt;&lt;isInvalidForFieldText val=&quot;0&quot;/&gt;&lt;Image&gt;&lt;filename val=&quot;C:\Users\cepuente\AppData\Local\Temp\CP6432927669196Session\CPTrustFolder6432927669196\PPTImport6432953842482\data\asimages\{AA80D14B-4EE4-4DCC-952B-D77F621BC4A8}_15.png&quot;/&gt;&lt;left val=&quot;71&quot;/&gt;&lt;top val=&quot;494&quot;/&gt;&lt;width val=&quot;147&quot;/&gt;&lt;height val=&quot;90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D5760EC7-B103-4BCF-9126-B32ADD73837F}&quot;/&gt;&lt;isInvalidForFieldText val=&quot;0&quot;/&gt;&lt;Image&gt;&lt;filename val=&quot;C:\Users\cepuente\AppData\Local\Temp\CP6432927669196Session\CPTrustFolder6432927669196\PPTImport6432953842482\data\asimages\{D5760EC7-B103-4BCF-9126-B32ADD73837F}_15.png&quot;/&gt;&lt;left val=&quot;366&quot;/&gt;&lt;top val=&quot;112&quot;/&gt;&lt;width val=&quot;229&quot;/&gt;&lt;height val=&quot;43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10&quot;/&gt;&lt;/TableIndex&gt;&lt;/ShapeTextInfo&gt;"/>
  <p:tag name="HTML_SHAPEINFO" val="&lt;ThreeDShapeInfo&gt;&lt;uuid val=&quot;{D6EA11F0-D4EA-4595-9BB1-B1590B2A4802}&quot;/&gt;&lt;isInvalidForFieldText val=&quot;0&quot;/&gt;&lt;Image&gt;&lt;filename val=&quot;C:\Users\cepuente\AppData\Local\Temp\CP6432927669196Session\CPTrustFolder6432927669196\PPTImport6432953842482\data\asimages\{D6EA11F0-D4EA-4595-9BB1-B1590B2A4802}_15.png&quot;/&gt;&lt;left val=&quot;746&quot;/&gt;&lt;top val=&quot;492&quot;/&gt;&lt;width val=&quot;154&quot;/&gt;&lt;height val=&quot;9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5FF66471-3B18-48C7-9384-0309028C7AFE}&quot;/&gt;&lt;isInvalidForFieldText val=&quot;0&quot;/&gt;&lt;Image&gt;&lt;filename val=&quot;C:\Users\cepuente\AppData\Local\Temp\CP6432927669196Session\CPTrustFolder6432927669196\PPTImport6432953842482\data\asimages\{5FF66471-3B18-48C7-9384-0309028C7AFE}_15.png&quot;/&gt;&lt;left val=&quot;48&quot;/&gt;&lt;top val=&quot;28&quot;/&gt;&lt;width val=&quot;865&quot;/&gt;&lt;height val=&quot;121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9B3D2EC0-D182-471C-AE07-07728CF55480}&quot;/&gt;&lt;isInvalidForFieldText val=&quot;0&quot;/&gt;&lt;Image&gt;&lt;filename val=&quot;C:\Users\cepuente\AppData\Local\Temp\CP6432927669196Session\CPTrustFolder6432927669196\PPTImport6432953842482\data\asimages\{9B3D2EC0-D182-471C-AE07-07728CF55480}_16.png&quot;/&gt;&lt;left val=&quot;48&quot;/&gt;&lt;top val=&quot;28&quot;/&gt;&lt;width val=&quot;865&quot;/&gt;&lt;height val=&quot;121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44767A79-88B2-467B-A0AC-DF40565E6173}&quot;/&gt;&lt;isInvalidForFieldText val=&quot;0&quot;/&gt;&lt;Image&gt;&lt;filename val=&quot;C:\Users\cepuente\AppData\Local\Temp\CP6432927669196Session\CPTrustFolder6432927669196\PPTImport6432953842482\data\asimages\{44767A79-88B2-467B-A0AC-DF40565E6173}_17.png&quot;/&gt;&lt;left val=&quot;48&quot;/&gt;&lt;top val=&quot;28&quot;/&gt;&lt;width val=&quot;865&quot;/&gt;&lt;height val=&quot;121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73&quot;/&gt;&lt;/TableIndex&gt;&lt;/ShapeTextInfo&gt;"/>
  <p:tag name="HTML_SHAPEINFO" val="&lt;ThreeDShapeInfo&gt;&lt;uuid val=&quot;{A48CBE20-A461-4835-B459-59AE1DDE2DD7}&quot;/&gt;&lt;isInvalidForFieldText val=&quot;0&quot;/&gt;&lt;Image&gt;&lt;filename val=&quot;C:\Users\cepuente\AppData\Local\Temp\CP6432927669196Session\CPTrustFolder6432927669196\PPTImport6432953842482\data\asimages\{A48CBE20-A461-4835-B459-59AE1DDE2DD7}_17.png&quot;/&gt;&lt;left val=&quot;0&quot;/&gt;&lt;top val=&quot;528&quot;/&gt;&lt;width val=&quot;961&quot;/&gt;&lt;height val=&quot;108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FEDDA97C-A5CB-4B84-B44F-2E516B626B0F}&quot;/&gt;&lt;isInvalidForFieldText val=&quot;0&quot;/&gt;&lt;Image&gt;&lt;filename val=&quot;C:\Users\cepuente\AppData\Local\Temp\CP6432927669196Session\CPTrustFolder6432927669196\PPTImport6432953842482\data\asimages\{FEDDA97C-A5CB-4B84-B44F-2E516B626B0F}_18.png&quot;/&gt;&lt;left val=&quot;48&quot;/&gt;&lt;top val=&quot;28&quot;/&gt;&lt;width val=&quot;865&quot;/&gt;&lt;height val=&quot;121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1119074D-B050-40D5-93BC-401AECCE2CA5}&quot;/&gt;&lt;isInvalidForFieldText val=&quot;0&quot;/&gt;&lt;Image&gt;&lt;filename val=&quot;C:\Users\cepuente\AppData\Local\Temp\CP6432927669196Session\CPTrustFolder6432927669196\PPTImport6432953842482\data\asimages\{1119074D-B050-40D5-93BC-401AECCE2CA5}_19.png&quot;/&gt;&lt;left val=&quot;48&quot;/&gt;&lt;top val=&quot;28&quot;/&gt;&lt;width val=&quot;865&quot;/&gt;&lt;height val=&quot;12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6&quot;/&gt;&lt;/TableIndex&gt;&lt;/ShapeTextInfo&gt;"/>
  <p:tag name="HTML_SHAPEINFO" val="&lt;ThreeDShapeInfo&gt;&lt;uuid val=&quot;{49CA9EA0-DE86-48DB-B91E-53E70541B28A}&quot;/&gt;&lt;isInvalidForFieldText val=&quot;0&quot;/&gt;&lt;Image&gt;&lt;filename val=&quot;C:\Users\cepuente\AppData\Local\Temp\CP6432927669196Session\CPTrustFolder6432927669196\PPTImport6432953842482\data\asimages\{49CA9EA0-DE86-48DB-B91E-53E70541B28A}_19.png&quot;/&gt;&lt;left val=&quot;68&quot;/&gt;&lt;top val=&quot;552&quot;/&gt;&lt;width val=&quot;825&quot;/&gt;&lt;height val=&quot;64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7060D150-345E-4688-98BC-31B294C55056}&quot;/&gt;&lt;isInvalidForFieldText val=&quot;0&quot;/&gt;&lt;Image&gt;&lt;filename val=&quot;C:\Users\cepuente\AppData\Local\Temp\CP6432927669196Session\CPTrustFolder6432927669196\PPTImport6432953842482\data\asimages\{7060D150-345E-4688-98BC-31B294C55056}_20.png&quot;/&gt;&lt;left val=&quot;48&quot;/&gt;&lt;top val=&quot;28&quot;/&gt;&lt;width val=&quot;865&quot;/&gt;&lt;height val=&quot;121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58&quot;/&gt;&lt;/TableIndex&gt;&lt;/ShapeTextInfo&gt;"/>
  <p:tag name="HTML_SHAPEINFO" val="&lt;ThreeDShapeInfo&gt;&lt;uuid val=&quot;{B638E3E5-F63E-4E58-A1DD-98D20DB47420}&quot;/&gt;&lt;isInvalidForFieldText val=&quot;0&quot;/&gt;&lt;Image&gt;&lt;filename val=&quot;C:\Users\cepuente\AppData\Local\Temp\CP6432927669196Session\CPTrustFolder6432927669196\PPTImport6432953842482\data\asimages\{B638E3E5-F63E-4E58-A1DD-98D20DB47420}_20.png&quot;/&gt;&lt;left val=&quot;68&quot;/&gt;&lt;top val=&quot;552&quot;/&gt;&lt;width val=&quot;825&quot;/&gt;&lt;height val=&quot;10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F636E9B7-AA9D-439F-9681-C96544101E30}&quot;/&gt;&lt;isInvalidForFieldText val=&quot;0&quot;/&gt;&lt;Image&gt;&lt;filename val=&quot;C:\Users\cepuente\AppData\Local\Temp\CP6432927669196Session\CPTrustFolder6432927669196\PPTImport6432953842482\data\asimages\{F636E9B7-AA9D-439F-9681-C96544101E30}_20.png&quot;/&gt;&lt;left val=&quot;552&quot;/&gt;&lt;top val=&quot;300&quot;/&gt;&lt;width val=&quot;29&quot;/&gt;&lt;height val=&quot;4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1B516EE1-7CCE-49EB-9907-F8FC4BD5E0BD}&quot;/&gt;&lt;isInvalidForFieldText val=&quot;0&quot;/&gt;&lt;Image&gt;&lt;filename val=&quot;C:\Users\cepuente\AppData\Local\Temp\CP6432927669196Session\CPTrustFolder6432927669196\PPTImport6432953842482\data\asimages\{1B516EE1-7CCE-49EB-9907-F8FC4BD5E0BD}_21.png&quot;/&gt;&lt;left val=&quot;48&quot;/&gt;&lt;top val=&quot;28&quot;/&gt;&lt;width val=&quot;865&quot;/&gt;&lt;height val=&quot;121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C059073D-ED15-49D6-9D92-40FB20946B58}&quot;/&gt;&lt;isInvalidForFieldText val=&quot;0&quot;/&gt;&lt;Image&gt;&lt;filename val=&quot;C:\Users\cepuente\AppData\Local\Temp\CP6432927669196Session\CPTrustFolder6432927669196\PPTImport6432953842482\data\asimages\{C059073D-ED15-49D6-9D92-40FB20946B58}_22.png&quot;/&gt;&lt;left val=&quot;48&quot;/&gt;&lt;top val=&quot;28&quot;/&gt;&lt;width val=&quot;865&quot;/&gt;&lt;height val=&quot;121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1&quot;/&gt;&lt;/TableIndex&gt;&lt;/ShapeTextInfo&gt;"/>
  <p:tag name="HTML_SHAPEINFO" val="&lt;ThreeDShapeInfo&gt;&lt;uuid val=&quot;{A533F9E5-74EA-4AEF-9A63-9C52A702ADFA}&quot;/&gt;&lt;isInvalidForFieldText val=&quot;0&quot;/&gt;&lt;Image&gt;&lt;filename val=&quot;C:\Users\cepuente\AppData\Local\Temp\CP6432927669196Session\CPTrustFolder6432927669196\PPTImport6432953842482\data\asimages\{A533F9E5-74EA-4AEF-9A63-9C52A702ADFA}_22.png&quot;/&gt;&lt;left val=&quot;0&quot;/&gt;&lt;top val=&quot;512&quot;/&gt;&lt;width val=&quot;961&quot;/&gt;&lt;height val=&quot;108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C120ED2-F7B8-44FB-807C-A4D8F314B6DE}&quot;/&gt;&lt;isInvalidForFieldText val=&quot;0&quot;/&gt;&lt;Image&gt;&lt;filename val=&quot;C:\Users\cepuente\AppData\Local\Temp\CP6432927669196Session\CPTrustFolder6432927669196\PPTImport6432953842482\data\asimages\{9C120ED2-F7B8-44FB-807C-A4D8F314B6DE}_23.png&quot;/&gt;&lt;left val=&quot;48&quot;/&gt;&lt;top val=&quot;28&quot;/&gt;&lt;width val=&quot;865&quot;/&gt;&lt;height val=&quot;121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5641727-9D8F-4561-B5CD-B251DE185356}&quot;/&gt;&lt;isInvalidForFieldText val=&quot;0&quot;/&gt;&lt;Image&gt;&lt;filename val=&quot;C:\Users\cepuente\AppData\Local\Temp\CP6432927669196Session\CPTrustFolder6432927669196\PPTImport6432948954783\data\asimages\{A5641727-9D8F-4561-B5CD-B251DE185356}.png&quot;/&gt;&lt;left val=&quot;184&quot;/&gt;&lt;top val=&quot;258&quot;/&gt;&lt;width val=&quot;590&quot;/&gt;&lt;height val=&quot;310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6&quot;/&gt;&lt;lineCharCount val=&quot;55&quot;/&gt;&lt;/TableIndex&gt;&lt;/ShapeTextInfo&gt;"/>
  <p:tag name="HTML_SHAPEINFO" val="&lt;ThreeDShapeInfo&gt;&lt;uuid val=&quot;{3A47CA80-D6D9-483C-B9B8-9DD1CB46A09A}&quot;/&gt;&lt;isInvalidForFieldText val=&quot;0&quot;/&gt;&lt;Image&gt;&lt;filename val=&quot;C:\Users\cepuente\AppData\Local\Temp\CP6432927669196Session\CPTrustFolder6432927669196\PPTImport6432953842482\data\asimages\{3A47CA80-D6D9-483C-B9B8-9DD1CB46A09A}_23.png&quot;/&gt;&lt;left val=&quot;0&quot;/&gt;&lt;top val=&quot;152&quot;/&gt;&lt;width val=&quot;961&quot;/&gt;&lt;height val=&quot;10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FCD587B-E0A1-4BF1-A6A8-F7B74ED9DA8D}&quot;/&gt;&lt;isInvalidForFieldText val=&quot;0&quot;/&gt;&lt;Image&gt;&lt;filename val=&quot;C:\Users\cepuente\AppData\Local\Temp\CP6432927669196Session\CPTrustFolder6432927669196\PPTImport6432953842482\data\asimages\{BFCD587B-E0A1-4BF1-A6A8-F7B74ED9DA8D}_24.png&quot;/&gt;&lt;left val=&quot;48&quot;/&gt;&lt;top val=&quot;28&quot;/&gt;&lt;width val=&quot;865&quot;/&gt;&lt;height val=&quot;121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0E1F8D-8768-4ABA-8156-E943146B51EE}&quot;/&gt;&lt;isInvalidForFieldText val=&quot;0&quot;/&gt;&lt;Image&gt;&lt;filename val=&quot;C:\Users\cepuente\AppData\Local\Temp\CP6432927669196Session\CPTrustFolder6432927669196\PPTImport6432948954783\data\asimages\{380E1F8D-8768-4ABA-8156-E943146B51EE}.png&quot;/&gt;&lt;left val=&quot;184&quot;/&gt;&lt;top val=&quot;258&quot;/&gt;&lt;width val=&quot;590&quot;/&gt;&lt;height val=&quot;310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6&quot;/&gt;&lt;lineCharCount val=&quot;55&quot;/&gt;&lt;/TableIndex&gt;&lt;/ShapeTextInfo&gt;"/>
  <p:tag name="HTML_SHAPEINFO" val="&lt;ThreeDShapeInfo&gt;&lt;uuid val=&quot;{A040B217-AA57-445D-9E86-FD2E9F9A0621}&quot;/&gt;&lt;isInvalidForFieldText val=&quot;0&quot;/&gt;&lt;Image&gt;&lt;filename val=&quot;C:\Users\cepuente\AppData\Local\Temp\CP6432927669196Session\CPTrustFolder6432927669196\PPTImport6432953842482\data\asimages\{A040B217-AA57-445D-9E86-FD2E9F9A0621}_24.png&quot;/&gt;&lt;left val=&quot;0&quot;/&gt;&lt;top val=&quot;152&quot;/&gt;&lt;width val=&quot;961&quot;/&gt;&lt;height val=&quot;108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70&quot;/&gt;&lt;/TableIndex&gt;&lt;/ShapeTextInfo&gt;"/>
  <p:tag name="HTML_SHAPEINFO" val="&lt;ThreeDShapeInfo&gt;&lt;uuid val=&quot;{6223AEDC-47DF-4C4A-8B9B-F37DA4118DC6}&quot;/&gt;&lt;isInvalidForFieldText val=&quot;0&quot;/&gt;&lt;Image&gt;&lt;filename val=&quot;C:\Users\cepuente\AppData\Local\Temp\CP6432927669196Session\CPTrustFolder6432927669196\PPTImport6432953842482\data\asimages\{6223AEDC-47DF-4C4A-8B9B-F37DA4118DC6}_24.png&quot;/&gt;&lt;left val=&quot;0&quot;/&gt;&lt;top val=&quot;556&quot;/&gt;&lt;width val=&quot;961&quot;/&gt;&lt;height val=&quot;109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18803C4C-E29D-4668-B3D2-32B20E21E453}&quot;/&gt;&lt;isInvalidForFieldText val=&quot;0&quot;/&gt;&lt;Image&gt;&lt;filename val=&quot;C:\Users\cepuente\AppData\Local\Temp\CP6432927669196Session\CPTrustFolder6432927669196\PPTImport6432953842482\data\asimages\{18803C4C-E29D-4668-B3D2-32B20E21E453}_25.png&quot;/&gt;&lt;left val=&quot;48&quot;/&gt;&lt;top val=&quot;28&quot;/&gt;&lt;width val=&quot;865&quot;/&gt;&lt;height val=&quot;121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27B5EC28-3C99-436D-86F4-7F658AA9FA88}&quot;/&gt;&lt;isInvalidForFieldText val=&quot;0&quot;/&gt;&lt;Image&gt;&lt;filename val=&quot;C:\Users\cepuente\AppData\Local\Temp\CP6432927669196Session\CPTrustFolder6432927669196\PPTImport6432953842482\data\asimages\{27B5EC28-3C99-436D-86F4-7F658AA9FA88}_25.png&quot;/&gt;&lt;left val=&quot;0&quot;/&gt;&lt;top val=&quot;152&quot;/&gt;&lt;width val=&quot;961&quot;/&gt;&lt;height val=&quot;64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E5FF8912-EE48-4A52-8304-C8FCE72A5082}&quot;/&gt;&lt;isInvalidForFieldText val=&quot;0&quot;/&gt;&lt;Image&gt;&lt;filename val=&quot;C:\Users\cepuente\AppData\Local\Temp\CP6432927669196Session\CPTrustFolder6432927669196\PPTImport6432953842482\data\asimages\{E5FF8912-EE48-4A52-8304-C8FCE72A5082}_25.png&quot;/&gt;&lt;left val=&quot;346&quot;/&gt;&lt;top val=&quot;107&quot;/&gt;&lt;width val=&quot;269&quot;/&gt;&lt;height val=&quot;62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2&quot;/&gt;&lt;lineCharCount val=&quot;32&quot;/&gt;&lt;lineCharCount val=&quot;9&quot;/&gt;&lt;/TableIndex&gt;&lt;/ShapeTextInfo&gt;"/>
  <p:tag name="HTML_SHAPEINFO" val="&lt;ThreeDShapeInfo&gt;&lt;uuid val=&quot;{85FE28C2-C2FA-4F9F-8542-75BBCB583B39}&quot;/&gt;&lt;isInvalidForFieldText val=&quot;0&quot;/&gt;&lt;Image&gt;&lt;filename val=&quot;C:\Users\cepuente\AppData\Local\Temp\CP6432927669196Session\CPTrustFolder6432927669196\PPTImport6432953842482\data\asimages\{85FE28C2-C2FA-4F9F-8542-75BBCB583B39}_25.png&quot;/&gt;&lt;left val=&quot;182&quot;/&gt;&lt;top val=&quot;567&quot;/&gt;&lt;width val=&quot;312&quot;/&gt;&lt;height val=&quot;94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TEXTINFO" val="&lt;ShapeTextInfo&gt;&lt;TableIndex row=&quot;-1&quot; col=&quot;-1&quot;&gt;&lt;linesCount val=&quot;2&quot;/&gt;&lt;lineCharCount val=&quot;30&quot;/&gt;&lt;lineCharCount val=&quot;10&quot;/&gt;&lt;/TableIndex&gt;&lt;/ShapeTextInfo&gt;"/>
  <p:tag name="HTML_SHAPEINFO" val="&lt;ThreeDShapeInfo&gt;&lt;uuid val=&quot;{F3161CD8-93F8-4AF2-B127-937142DBB45E}&quot;/&gt;&lt;isInvalidForFieldText val=&quot;0&quot;/&gt;&lt;Image&gt;&lt;filename val=&quot;C:\Users\cepuente\AppData\Local\Temp\CP6432927669196Session\CPTrustFolder6432927669196\PPTImport6432953842482\data\asimages\{F3161CD8-93F8-4AF2-B127-937142DBB45E}_25.png&quot;/&gt;&lt;left val=&quot;520&quot;/&gt;&lt;top val=&quot;567&quot;/&gt;&lt;width val=&quot;301&quot;/&gt;&lt;height val=&quot;94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PRESENTER_SHAPEINFO" val="&lt;ThreeDShapeInfo&gt;&lt;uuid val=&quot;{8964762B-31F1-4BEA-82C9-B82758343206}&quot;/&gt;&lt;isInvalidForFieldText val=&quot;0&quot;/&gt;&lt;Image&gt;&lt;filename val=&quot;C:\Users\cepuente\AppData\Local\Temp\CP6432927669196Session\CPTrustFolder6432927669196\PPTImport6432953842482\data\asimages\{8964762B-31F1-4BEA-82C9-B82758343206}_26.png&quot;/&gt;&lt;left val=&quot;48&quot;/&gt;&lt;top val=&quot;28&quot;/&gt;&lt;width val=&quot;865&quot;/&gt;&lt;height val=&quot;121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6ADCFD-1AB1-4215-91C3-8EE38F3F7D16}&quot;/&gt;&lt;isInvalidForFieldText val=&quot;0&quot;/&gt;&lt;Image&gt;&lt;filename val=&quot;C:\Users\cepuente\AppData\Local\Temp\CP6432927669196Session\CPTrustFolder6432927669196\PPTImport6432948954783\data\asimages\{0A6ADCFD-1AB1-4215-91C3-8EE38F3F7D16}.png&quot;/&gt;&lt;left val=&quot;80&quot;/&gt;&lt;top val=&quot;344&quot;/&gt;&lt;width val=&quot;192&quot;/&gt;&lt;height val=&quot;183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5D49BEEE-C779-460E-B342-4A379D350670}&quot;/&gt;&lt;isInvalidForFieldText val=&quot;0&quot;/&gt;&lt;Image&gt;&lt;filename val=&quot;C:\Users\cepuente\AppData\Local\Temp\CP6432927669196Session\CPTrustFolder6432927669196\PPTImport6432953842482\data\asimages\{5D49BEEE-C779-460E-B342-4A379D350670}_26.png&quot;/&gt;&lt;left val=&quot;80&quot;/&gt;&lt;top val=&quot;152&quot;/&gt;&lt;width val=&quot;801&quot;/&gt;&lt;height val=&quot;64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0C247D5-C019-4612-AB9F-E15772460CE3}&quot;/&gt;&lt;isInvalidForFieldText val=&quot;0&quot;/&gt;&lt;Image&gt;&lt;filename val=&quot;C:\Users\cepuente\AppData\Local\Temp\CP6432927669196Session\CPTrustFolder6432927669196\PPTImport6432948954783\data\asimages\{30C247D5-C019-4612-AB9F-E15772460CE3}.png&quot;/&gt;&lt;left val=&quot;688&quot;/&gt;&lt;top val=&quot;344&quot;/&gt;&lt;width val=&quot;192&quot;/&gt;&lt;height val=&quot;183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A619EC75-9DC9-4B83-81B3-B3B674113E65}&quot;/&gt;&lt;isInvalidForFieldText val=&quot;0&quot;/&gt;&lt;Image&gt;&lt;filename val=&quot;C:\Users\cepuente\AppData\Local\Temp\CP6432927669196Session\CPTrustFolder6432927669196\PPTImport6432953842482\data\asimages\{A619EC75-9DC9-4B83-81B3-B3B674113E65}_26.png&quot;/&gt;&lt;left val=&quot;664&quot;/&gt;&lt;top val=&quot;296&quot;/&gt;&lt;width val=&quot;252&quot;/&gt;&lt;height val=&quot;48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7AFCE88B-A0DA-4691-9B4D-D3287542B1A2}&quot;/&gt;&lt;isInvalidForFieldText val=&quot;0&quot;/&gt;&lt;Image&gt;&lt;filename val=&quot;C:\Users\cepuente\AppData\Local\Temp\CP6432927669196Session\CPTrustFolder6432927669196\PPTImport6432953842482\data\asimages\{7AFCE88B-A0DA-4691-9B4D-D3287542B1A2}_26.png&quot;/&gt;&lt;left val=&quot;60&quot;/&gt;&lt;top val=&quot;296&quot;/&gt;&lt;width val=&quot;253&quot;/&gt;&lt;height val=&quot;48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PRESENTER_SHAPEINFO" val="&lt;ThreeDShapeInfo&gt;&lt;uuid val=&quot;{0CA017AC-CE72-45E8-9A31-88D3F9CB2A36}&quot;/&gt;&lt;isInvalidForFieldText val=&quot;0&quot;/&gt;&lt;Image&gt;&lt;filename val=&quot;C:\Users\cepuente\AppData\Local\Temp\CP6432927669196Session\CPTrustFolder6432927669196\PPTImport6432953842482\data\asimages\{0CA017AC-CE72-45E8-9A31-88D3F9CB2A36}_27.png&quot;/&gt;&lt;left val=&quot;48&quot;/&gt;&lt;top val=&quot;28&quot;/&gt;&lt;width val=&quot;865&quot;/&gt;&lt;height val=&quot;121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488A89-7FD0-412A-A155-F37F9DEDC869}&quot;/&gt;&lt;isInvalidForFieldText val=&quot;0&quot;/&gt;&lt;Image&gt;&lt;filename val=&quot;C:\Users\cepuente\AppData\Local\Temp\CP6432927669196Session\CPTrustFolder6432927669196\PPTImport6432948954783\data\asimages\{9C488A89-7FD0-412A-A155-F37F9DEDC869}.png&quot;/&gt;&lt;left val=&quot;80&quot;/&gt;&lt;top val=&quot;344&quot;/&gt;&lt;width val=&quot;192&quot;/&gt;&lt;height val=&quot;183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162C0229-4A38-4AD0-9006-57DABC62839E}&quot;/&gt;&lt;isInvalidForFieldText val=&quot;0&quot;/&gt;&lt;Image&gt;&lt;filename val=&quot;C:\Users\cepuente\AppData\Local\Temp\CP6432927669196Session\CPTrustFolder6432927669196\PPTImport6432953842482\data\asimages\{162C0229-4A38-4AD0-9006-57DABC62839E}_27.png&quot;/&gt;&lt;left val=&quot;80&quot;/&gt;&lt;top val=&quot;152&quot;/&gt;&lt;width val=&quot;801&quot;/&gt;&lt;height val=&quot;64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B14FE5-D228-4E4A-B729-47580E539B20}&quot;/&gt;&lt;isInvalidForFieldText val=&quot;0&quot;/&gt;&lt;Image&gt;&lt;filename val=&quot;C:\Users\cepuente\AppData\Local\Temp\CP6432927669196Session\CPTrustFolder6432927669196\PPTImport6432948954783\data\asimages\{D0B14FE5-D228-4E4A-B729-47580E539B20}.png&quot;/&gt;&lt;left val=&quot;688&quot;/&gt;&lt;top val=&quot;344&quot;/&gt;&lt;width val=&quot;192&quot;/&gt;&lt;height val=&quot;183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4F01527A-450C-41CF-8D4A-FAA838D3DCCA}&quot;/&gt;&lt;isInvalidForFieldText val=&quot;0&quot;/&gt;&lt;Image&gt;&lt;filename val=&quot;C:\Users\cepuente\AppData\Local\Temp\CP6432927669196Session\CPTrustFolder6432927669196\PPTImport6432953842482\data\asimages\{4F01527A-450C-41CF-8D4A-FAA838D3DCCA}_27.png&quot;/&gt;&lt;left val=&quot;664&quot;/&gt;&lt;top val=&quot;296&quot;/&gt;&lt;width val=&quot;252&quot;/&gt;&lt;height val=&quot;4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EF3F35BB-F722-4A29-B1CF-0BB8E8F8D370}&quot;/&gt;&lt;isInvalidForFieldText val=&quot;0&quot;/&gt;&lt;Image&gt;&lt;filename val=&quot;C:\Users\cepuente\AppData\Local\Temp\CP6432927669196Session\CPTrustFolder6432927669196\PPTImport6432953842482\data\asimages\{EF3F35BB-F722-4A29-B1CF-0BB8E8F8D370}_27.png&quot;/&gt;&lt;left val=&quot;60&quot;/&gt;&lt;top val=&quot;296&quot;/&gt;&lt;width val=&quot;253&quot;/&gt;&lt;height val=&quot;48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  <p:tag name="HTML_SHAPEINFO" val="&lt;ThreeDShapeInfo&gt;&lt;uuid val=&quot;{AE0BCF94-72F2-49B8-9D40-D47FF274E69B}&quot;/&gt;&lt;isInvalidForFieldText val=&quot;0&quot;/&gt;&lt;Image&gt;&lt;filename val=&quot;C:\Users\cepuente\AppData\Local\Temp\CP6432927669196Session\CPTrustFolder6432927669196\PPTImport6432953842482\data\asimages\{AE0BCF94-72F2-49B8-9D40-D47FF274E69B}_27.png&quot;/&gt;&lt;left val=&quot;0&quot;/&gt;&lt;top val=&quot;556&quot;/&gt;&lt;width val=&quot;961&quot;/&gt;&lt;height val=&quot;65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PRESENTER_SHAPEINFO" val="&lt;ThreeDShapeInfo&gt;&lt;uuid val=&quot;{BE7FCC30-C9FD-483B-8756-34BD7D6BFB3E}&quot;/&gt;&lt;isInvalidForFieldText val=&quot;0&quot;/&gt;&lt;Image&gt;&lt;filename val=&quot;C:\Users\cepuente\AppData\Local\Temp\CP6432927669196Session\CPTrustFolder6432927669196\PPTImport6432953842482\data\asimages\{BE7FCC30-C9FD-483B-8756-34BD7D6BFB3E}_28.png&quot;/&gt;&lt;left val=&quot;48&quot;/&gt;&lt;top val=&quot;28&quot;/&gt;&lt;width val=&quot;865&quot;/&gt;&lt;height val=&quot;121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389E196-0FF4-4A67-AC5E-94E2A49CDF5B}&quot;/&gt;&lt;isInvalidForFieldText val=&quot;0&quot;/&gt;&lt;Image&gt;&lt;filename val=&quot;C:\Users\cepuente\AppData\Local\Temp\CP6432927669196Session\CPTrustFolder6432927669196\PPTImport6432948954783\data\asimages\{8389E196-0FF4-4A67-AC5E-94E2A49CDF5B}.png&quot;/&gt;&lt;left val=&quot;80&quot;/&gt;&lt;top val=&quot;344&quot;/&gt;&lt;width val=&quot;192&quot;/&gt;&lt;height val=&quot;183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FEDFF461-D144-4917-B27C-99EDCBCAACA2}&quot;/&gt;&lt;isInvalidForFieldText val=&quot;0&quot;/&gt;&lt;Image&gt;&lt;filename val=&quot;C:\Users\cepuente\AppData\Local\Temp\CP6432927669196Session\CPTrustFolder6432927669196\PPTImport6432953842482\data\asimages\{FEDFF461-D144-4917-B27C-99EDCBCAACA2}_28.png&quot;/&gt;&lt;left val=&quot;80&quot;/&gt;&lt;top val=&quot;152&quot;/&gt;&lt;width val=&quot;801&quot;/&gt;&lt;height val=&quot;64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854E386-8BBA-4D5E-BD4C-178568B0D0E8}&quot;/&gt;&lt;isInvalidForFieldText val=&quot;0&quot;/&gt;&lt;Image&gt;&lt;filename val=&quot;C:\Users\cepuente\AppData\Local\Temp\CP6432927669196Session\CPTrustFolder6432927669196\PPTImport6432948954783\data\asimages\{6854E386-8BBA-4D5E-BD4C-178568B0D0E8}.png&quot;/&gt;&lt;left val=&quot;688&quot;/&gt;&lt;top val=&quot;344&quot;/&gt;&lt;width val=&quot;192&quot;/&gt;&lt;height val=&quot;183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662A569A-3064-498D-A941-59A07FE654C7}&quot;/&gt;&lt;isInvalidForFieldText val=&quot;0&quot;/&gt;&lt;Image&gt;&lt;filename val=&quot;C:\Users\cepuente\AppData\Local\Temp\CP6432927669196Session\CPTrustFolder6432927669196\PPTImport6432953842482\data\asimages\{662A569A-3064-498D-A941-59A07FE654C7}_28.png&quot;/&gt;&lt;left val=&quot;664&quot;/&gt;&lt;top val=&quot;296&quot;/&gt;&lt;width val=&quot;252&quot;/&gt;&lt;height val=&quot;48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537D4E62-D0D3-41A5-95EF-33A6A959A089}&quot;/&gt;&lt;isInvalidForFieldText val=&quot;0&quot;/&gt;&lt;Image&gt;&lt;filename val=&quot;C:\Users\cepuente\AppData\Local\Temp\CP6432927669196Session\CPTrustFolder6432927669196\PPTImport6432953842482\data\asimages\{537D4E62-D0D3-41A5-95EF-33A6A959A089}_28.png&quot;/&gt;&lt;left val=&quot;60&quot;/&gt;&lt;top val=&quot;296&quot;/&gt;&lt;width val=&quot;253&quot;/&gt;&lt;height val=&quot;48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77&quot;/&gt;&lt;/TableIndex&gt;&lt;/ShapeTextInfo&gt;"/>
  <p:tag name="HTML_SHAPEINFO" val="&lt;ThreeDShapeInfo&gt;&lt;uuid val=&quot;{0464D125-21F6-4AD5-818B-BD2230191603}&quot;/&gt;&lt;isInvalidForFieldText val=&quot;0&quot;/&gt;&lt;Image&gt;&lt;filename val=&quot;C:\Users\cepuente\AppData\Local\Temp\CP6432927669196Session\CPTrustFolder6432927669196\PPTImport6432953842482\data\asimages\{0464D125-21F6-4AD5-818B-BD2230191603}_28.png&quot;/&gt;&lt;left val=&quot;0&quot;/&gt;&lt;top val=&quot;556&quot;/&gt;&lt;width val=&quot;961&quot;/&gt;&lt;height val=&quot;109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F0799AF-364C-406C-B590-D8A56E72C722}&quot;/&gt;&lt;isInvalidForFieldText val=&quot;0&quot;/&gt;&lt;Image&gt;&lt;filename val=&quot;C:\Users\cepuente\AppData\Local\Temp\CP6432927669196Session\CPTrustFolder6432927669196\PPTImport6432953842482\data\asimages\{DF0799AF-364C-406C-B590-D8A56E72C722}_29.png&quot;/&gt;&lt;left val=&quot;48&quot;/&gt;&lt;top val=&quot;28&quot;/&gt;&lt;width val=&quot;865&quot;/&gt;&lt;height val=&quot;121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33217DE8-E328-4BF5-9B5E-FA86268E9CF2}&quot;/&gt;&lt;isInvalidForFieldText val=&quot;0&quot;/&gt;&lt;Image&gt;&lt;filename val=&quot;C:\Users\cepuente\AppData\Local\Temp\CP6432927669196Session\CPTrustFolder6432927669196\PPTImport6432953842482\data\asimages\{33217DE8-E328-4BF5-9B5E-FA86268E9CF2}_29.png&quot;/&gt;&lt;left val=&quot;0&quot;/&gt;&lt;top val=&quot;152&quot;/&gt;&lt;width val=&quot;961&quot;/&gt;&lt;height val=&quot;65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FC3CC6CD-5F22-4803-B1C3-E90A7866669B}&quot;/&gt;&lt;isInvalidForFieldText val=&quot;0&quot;/&gt;&lt;Image&gt;&lt;filename val=&quot;C:\Users\cepuente\AppData\Local\Temp\CP6432927669196Session\CPTrustFolder6432927669196\PPTImport6432953842482\data\asimages\{FC3CC6CD-5F22-4803-B1C3-E90A7866669B}_30.png&quot;/&gt;&lt;left val=&quot;48&quot;/&gt;&lt;top val=&quot;28&quot;/&gt;&lt;width val=&quot;865&quot;/&gt;&lt;height val=&quot;121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6&quot;/&gt;&lt;/TableIndex&gt;&lt;/ShapeTextInfo&gt;"/>
  <p:tag name="HTML_SHAPEINFO" val="&lt;ThreeDShapeInfo&gt;&lt;uuid val=&quot;{93168F45-8990-4FC0-A671-21F427F40D0F}&quot;/&gt;&lt;isInvalidForFieldText val=&quot;0&quot;/&gt;&lt;Image&gt;&lt;filename val=&quot;C:\Users\cepuente\AppData\Local\Temp\CP6432927669196Session\CPTrustFolder6432927669196\PPTImport6432953842482\data\asimages\{93168F45-8990-4FC0-A671-21F427F40D0F}_30.png&quot;/&gt;&lt;left val=&quot;0&quot;/&gt;&lt;top val=&quot;430&quot;/&gt;&lt;width val=&quot;961&quot;/&gt;&lt;height val=&quot;62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4&quot;/&gt;&lt;/TableIndex&gt;&lt;/ShapeTextInfo&gt;"/>
  <p:tag name="HTML_SHAPEINFO" val="&lt;ThreeDShapeInfo&gt;&lt;uuid val=&quot;{2515390A-3C3F-4278-A918-E5B48638FAA9}&quot;/&gt;&lt;isInvalidForFieldText val=&quot;0&quot;/&gt;&lt;Image&gt;&lt;filename val=&quot;C:\Users\cepuente\AppData\Local\Temp\CP6432927669196Session\CPTrustFolder6432927669196\PPTImport6432953842482\data\asimages\{2515390A-3C3F-4278-A918-E5B48638FAA9}_30.png&quot;/&gt;&lt;left val=&quot;0&quot;/&gt;&lt;top val=&quot;152&quot;/&gt;&lt;width val=&quot;961&quot;/&gt;&lt;height val=&quot;65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A32A08F-8D51-49D3-B792-4873D1460F69}&quot;/&gt;&lt;isInvalidForFieldText val=&quot;0&quot;/&gt;&lt;Image&gt;&lt;filename val=&quot;C:\Users\cepuente\AppData\Local\Temp\CP6432927669196Session\CPTrustFolder6432927669196\PPTImport6432953842482\data\asimages\{DA32A08F-8D51-49D3-B792-4873D1460F69}_31.png&quot;/&gt;&lt;left val=&quot;48&quot;/&gt;&lt;top val=&quot;28&quot;/&gt;&lt;width val=&quot;865&quot;/&gt;&lt;height val=&quot;121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7&quot;/&gt;&lt;/TableIndex&gt;&lt;/ShapeTextInfo&gt;"/>
  <p:tag name="HTML_SHAPEINFO" val="&lt;ThreeDShapeInfo&gt;&lt;uuid val=&quot;{13AB472E-3788-4C68-8779-184BFEE89CAB}&quot;/&gt;&lt;isInvalidForFieldText val=&quot;0&quot;/&gt;&lt;Image&gt;&lt;filename val=&quot;C:\Users\cepuente\AppData\Local\Temp\CP6432927669196Session\CPTrustFolder6432927669196\PPTImport6432953842482\data\asimages\{13AB472E-3788-4C68-8779-184BFEE89CAB}_31.png&quot;/&gt;&lt;left val=&quot;28&quot;/&gt;&lt;top val=&quot;152&quot;/&gt;&lt;width val=&quot;905&quot;/&gt;&lt;height val=&quot;108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4E02F0DA-CC28-4286-B411-C38AC4BE4132}&quot;/&gt;&lt;isInvalidForFieldText val=&quot;0&quot;/&gt;&lt;Image&gt;&lt;filename val=&quot;C:\Users\cepuente\AppData\Local\Temp\CP6432927669196Session\CPTrustFolder6432927669196\PPTImport6432953842482\data\asimages\{4E02F0DA-CC28-4286-B411-C38AC4BE4132}_32.png&quot;/&gt;&lt;left val=&quot;48&quot;/&gt;&lt;top val=&quot;28&quot;/&gt;&lt;width val=&quot;865&quot;/&gt;&lt;height val=&quot;121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7&quot;/&gt;&lt;/TableIndex&gt;&lt;/ShapeTextInfo&gt;"/>
  <p:tag name="HTML_SHAPEINFO" val="&lt;ThreeDShapeInfo&gt;&lt;uuid val=&quot;{D2E590C3-4454-4D18-8B19-6AAB49D8C0C0}&quot;/&gt;&lt;isInvalidForFieldText val=&quot;0&quot;/&gt;&lt;Image&gt;&lt;filename val=&quot;C:\Users\cepuente\AppData\Local\Temp\CP6432927669196Session\CPTrustFolder6432927669196\PPTImport6432953842482\data\asimages\{D2E590C3-4454-4D18-8B19-6AAB49D8C0C0}_32.png&quot;/&gt;&lt;left val=&quot;28&quot;/&gt;&lt;top val=&quot;152&quot;/&gt;&lt;width val=&quot;905&quot;/&gt;&lt;height val=&quot;108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2&quot;/&gt;&lt;/TableIndex&gt;&lt;/ShapeTextInfo&gt;"/>
  <p:tag name="HTML_SHAPEINFO" val="&lt;ThreeDShapeInfo&gt;&lt;uuid val=&quot;{0EBC3A79-B9CA-44D0-B225-8B3F51918C89}&quot;/&gt;&lt;isInvalidForFieldText val=&quot;0&quot;/&gt;&lt;Image&gt;&lt;filename val=&quot;C:\Users\cepuente\AppData\Local\Temp\CP6432927669196Session\CPTrustFolder6432927669196\PPTImport6432953842482\data\asimages\{0EBC3A79-B9CA-44D0-B225-8B3F51918C89}_32.png&quot;/&gt;&lt;left val=&quot;62&quot;/&gt;&lt;top val=&quot;556&quot;/&gt;&lt;width val=&quot;837&quot;/&gt;&lt;height val=&quot;65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FCF2764F-2CB8-4EFF-8A99-9A72AEFD7A91}&quot;/&gt;&lt;isInvalidForFieldText val=&quot;0&quot;/&gt;&lt;Image&gt;&lt;filename val=&quot;C:\Users\cepuente\AppData\Local\Temp\CP6432927669196Session\CPTrustFolder6432927669196\PPTImport6432953842482\data\asimages\{FCF2764F-2CB8-4EFF-8A99-9A72AEFD7A91}_33.png&quot;/&gt;&lt;left val=&quot;48&quot;/&gt;&lt;top val=&quot;28&quot;/&gt;&lt;width val=&quot;865&quot;/&gt;&lt;height val=&quot;121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7&quot;/&gt;&lt;/TableIndex&gt;&lt;/ShapeTextInfo&gt;"/>
  <p:tag name="HTML_SHAPEINFO" val="&lt;ThreeDShapeInfo&gt;&lt;uuid val=&quot;{EF801594-6F22-414E-80FD-08787EFD2A6F}&quot;/&gt;&lt;isInvalidForFieldText val=&quot;0&quot;/&gt;&lt;Image&gt;&lt;filename val=&quot;C:\Users\cepuente\AppData\Local\Temp\CP6432927669196Session\CPTrustFolder6432927669196\PPTImport6432953842482\data\asimages\{EF801594-6F22-414E-80FD-08787EFD2A6F}_33.png&quot;/&gt;&lt;left val=&quot;28&quot;/&gt;&lt;top val=&quot;152&quot;/&gt;&lt;width val=&quot;905&quot;/&gt;&lt;height val=&quot;108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42&quot;/&gt;&lt;/TableIndex&gt;&lt;/ShapeTextInfo&gt;"/>
  <p:tag name="HTML_SHAPEINFO" val="&lt;ThreeDShapeInfo&gt;&lt;uuid val=&quot;{89286B74-B9A5-47CF-B823-B3D5982A6B7A}&quot;/&gt;&lt;isInvalidForFieldText val=&quot;0&quot;/&gt;&lt;Image&gt;&lt;filename val=&quot;C:\Users\cepuente\AppData\Local\Temp\CP6432927669196Session\CPTrustFolder6432927669196\PPTImport6432953842482\data\asimages\{89286B74-B9A5-47CF-B823-B3D5982A6B7A}_33.png&quot;/&gt;&lt;left val=&quot;62&quot;/&gt;&lt;top val=&quot;556&quot;/&gt;&lt;width val=&quot;837&quot;/&gt;&lt;height val=&quot;109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D9A9DEC8-B679-4DBE-9A59-C1F4A9048F02}&quot;/&gt;&lt;isInvalidForFieldText val=&quot;0&quot;/&gt;&lt;Image&gt;&lt;filename val=&quot;C:\Users\cepuente\AppData\Local\Temp\CP6432927669196Session\CPTrustFolder6432927669196\PPTImport6432953842482\data\asimages\{D9A9DEC8-B679-4DBE-9A59-C1F4A9048F02}_34.png&quot;/&gt;&lt;left val=&quot;48&quot;/&gt;&lt;top val=&quot;28&quot;/&gt;&lt;width val=&quot;865&quot;/&gt;&lt;height val=&quot;121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1&quot;/&gt;&lt;lineCharCount val=&quot;59&quot;/&gt;&lt;/TableIndex&gt;&lt;/ShapeTextInfo&gt;"/>
  <p:tag name="HTML_SHAPEINFO" val="&lt;ThreeDShapeInfo&gt;&lt;uuid val=&quot;{3137744D-80F5-454F-9228-280257C7F379}&quot;/&gt;&lt;isInvalidForFieldText val=&quot;0&quot;/&gt;&lt;Image&gt;&lt;filename val=&quot;C:\Users\cepuente\AppData\Local\Temp\CP6432927669196Session\CPTrustFolder6432927669196\PPTImport6432953842482\data\asimages\{3137744D-80F5-454F-9228-280257C7F379}_34.png&quot;/&gt;&lt;left val=&quot;28&quot;/&gt;&lt;top val=&quot;152&quot;/&gt;&lt;width val=&quot;905&quot;/&gt;&lt;height val=&quot;108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96A12EBA-E39D-4F90-80BE-88B28F4596FC}&quot;/&gt;&lt;isInvalidForFieldText val=&quot;0&quot;/&gt;&lt;Image&gt;&lt;filename val=&quot;C:\Users\cepuente\AppData\Local\Temp\CP6432927669196Session\CPTrustFolder6432927669196\PPTImport6432953842482\data\asimages\{96A12EBA-E39D-4F90-80BE-88B28F4596FC}_35.png&quot;/&gt;&lt;left val=&quot;48&quot;/&gt;&lt;top val=&quot;28&quot;/&gt;&lt;width val=&quot;865&quot;/&gt;&lt;height val=&quot;121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1&quot;/&gt;&lt;lineCharCount val=&quot;59&quot;/&gt;&lt;/TableIndex&gt;&lt;/ShapeTextInfo&gt;"/>
  <p:tag name="HTML_SHAPEINFO" val="&lt;ThreeDShapeInfo&gt;&lt;uuid val=&quot;{4B3150FD-10D6-477C-8954-25A85DF11BD0}&quot;/&gt;&lt;isInvalidForFieldText val=&quot;0&quot;/&gt;&lt;Image&gt;&lt;filename val=&quot;C:\Users\cepuente\AppData\Local\Temp\CP6432927669196Session\CPTrustFolder6432927669196\PPTImport6432953842482\data\asimages\{4B3150FD-10D6-477C-8954-25A85DF11BD0}_35.png&quot;/&gt;&lt;left val=&quot;28&quot;/&gt;&lt;top val=&quot;152&quot;/&gt;&lt;width val=&quot;905&quot;/&gt;&lt;height val=&quot;108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7&quot;/&gt;&lt;/TableIndex&gt;&lt;/ShapeTextInfo&gt;"/>
  <p:tag name="HTML_SHAPEINFO" val="&lt;ThreeDShapeInfo&gt;&lt;uuid val=&quot;{6A0F3099-B126-47E4-915A-7E53627A4880}&quot;/&gt;&lt;isInvalidForFieldText val=&quot;0&quot;/&gt;&lt;Image&gt;&lt;filename val=&quot;C:\Users\cepuente\AppData\Local\Temp\CP6432927669196Session\CPTrustFolder6432927669196\PPTImport6432953842482\data\asimages\{6A0F3099-B126-47E4-915A-7E53627A4880}_35.png&quot;/&gt;&lt;left val=&quot;62&quot;/&gt;&lt;top val=&quot;556&quot;/&gt;&lt;width val=&quot;837&quot;/&gt;&lt;height val=&quot;65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04CEDC00-0E84-4C2D-B457-3D9BA577872E}&quot;/&gt;&lt;isInvalidForFieldText val=&quot;0&quot;/&gt;&lt;Image&gt;&lt;filename val=&quot;C:\Users\cepuente\AppData\Local\Temp\CP6432927669196Session\CPTrustFolder6432927669196\PPTImport6432953842482\data\asimages\{04CEDC00-0E84-4C2D-B457-3D9BA577872E}_36.png&quot;/&gt;&lt;left val=&quot;48&quot;/&gt;&lt;top val=&quot;28&quot;/&gt;&lt;width val=&quot;865&quot;/&gt;&lt;height val=&quot;121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1&quot;/&gt;&lt;lineCharCount val=&quot;59&quot;/&gt;&lt;/TableIndex&gt;&lt;/ShapeTextInfo&gt;"/>
  <p:tag name="HTML_SHAPEINFO" val="&lt;ThreeDShapeInfo&gt;&lt;uuid val=&quot;{B3B5DD03-6622-4F04-BC17-5CB6BD84604E}&quot;/&gt;&lt;isInvalidForFieldText val=&quot;0&quot;/&gt;&lt;Image&gt;&lt;filename val=&quot;C:\Users\cepuente\AppData\Local\Temp\CP6432927669196Session\CPTrustFolder6432927669196\PPTImport6432953842482\data\asimages\{B3B5DD03-6622-4F04-BC17-5CB6BD84604E}_36.png&quot;/&gt;&lt;left val=&quot;28&quot;/&gt;&lt;top val=&quot;152&quot;/&gt;&lt;width val=&quot;905&quot;/&gt;&lt;height val=&quot;10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8&quot;/&gt;&lt;lineCharCount val=&quot;50&quot;/&gt;&lt;/TableIndex&gt;&lt;/ShapeTextInfo&gt;"/>
  <p:tag name="HTML_SHAPEINFO" val="&lt;ThreeDShapeInfo&gt;&lt;uuid val=&quot;{8990E7D1-0CB1-49F5-9FA9-6368521584E7}&quot;/&gt;&lt;isInvalidForFieldText val=&quot;0&quot;/&gt;&lt;Image&gt;&lt;filename val=&quot;C:\Users\cepuente\AppData\Local\Temp\CP6432927669196Session\CPTrustFolder6432927669196\PPTImport6432953842482\data\asimages\{8990E7D1-0CB1-49F5-9FA9-6368521584E7}_36.png&quot;/&gt;&lt;left val=&quot;62&quot;/&gt;&lt;top val=&quot;556&quot;/&gt;&lt;width val=&quot;837&quot;/&gt;&lt;height val=&quot;109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C132139D-074A-4E18-BE31-729C5183A005}&quot;/&gt;&lt;isInvalidForFieldText val=&quot;0&quot;/&gt;&lt;Image&gt;&lt;filename val=&quot;C:\Users\cepuente\AppData\Local\Temp\CP6432927669196Session\CPTrustFolder6432927669196\PPTImport6432953842482\data\asimages\{C132139D-074A-4E18-BE31-729C5183A005}_37.png&quot;/&gt;&lt;left val=&quot;48&quot;/&gt;&lt;top val=&quot;28&quot;/&gt;&lt;width val=&quot;865&quot;/&gt;&lt;height val=&quot;121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46&quot;/&gt;&lt;/TableIndex&gt;&lt;/ShapeTextInfo&gt;"/>
  <p:tag name="HTML_SHAPEINFO" val="&lt;ThreeDShapeInfo&gt;&lt;uuid val=&quot;{6A4CCE06-2170-4E9B-8793-04BC3FB6C7B5}&quot;/&gt;&lt;isInvalidForFieldText val=&quot;0&quot;/&gt;&lt;Image&gt;&lt;filename val=&quot;C:\Users\cepuente\AppData\Local\Temp\CP6432927669196Session\CPTrustFolder6432927669196\PPTImport6432953842482\data\asimages\{6A4CCE06-2170-4E9B-8793-04BC3FB6C7B5}_37.png&quot;/&gt;&lt;left val=&quot;34&quot;/&gt;&lt;top val=&quot;152&quot;/&gt;&lt;width val=&quot;893&quot;/&gt;&lt;height val=&quot;108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CD25F888-C6F7-4736-9CB5-19F9EA2C94E6}&quot;/&gt;&lt;isInvalidForFieldText val=&quot;0&quot;/&gt;&lt;Image&gt;&lt;filename val=&quot;C:\Users\cepuente\AppData\Local\Temp\CP6432927669196Session\CPTrustFolder6432927669196\PPTImport6432953842482\data\asimages\{CD25F888-C6F7-4736-9CB5-19F9EA2C94E6}_38.png&quot;/&gt;&lt;left val=&quot;48&quot;/&gt;&lt;top val=&quot;28&quot;/&gt;&lt;width val=&quot;865&quot;/&gt;&lt;height val=&quot;121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46&quot;/&gt;&lt;/TableIndex&gt;&lt;/ShapeTextInfo&gt;"/>
  <p:tag name="HTML_SHAPEINFO" val="&lt;ThreeDShapeInfo&gt;&lt;uuid val=&quot;{DD5B8992-8C4B-40C4-B4DB-779D02F0D5DE}&quot;/&gt;&lt;isInvalidForFieldText val=&quot;0&quot;/&gt;&lt;Image&gt;&lt;filename val=&quot;C:\Users\cepuente\AppData\Local\Temp\CP6432927669196Session\CPTrustFolder6432927669196\PPTImport6432953842482\data\asimages\{DD5B8992-8C4B-40C4-B4DB-779D02F0D5DE}_38.png&quot;/&gt;&lt;left val=&quot;34&quot;/&gt;&lt;top val=&quot;152&quot;/&gt;&lt;width val=&quot;893&quot;/&gt;&lt;height val=&quot;108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58&quot;/&gt;&lt;/TableIndex&gt;&lt;/ShapeTextInfo&gt;"/>
  <p:tag name="HTML_SHAPEINFO" val="&lt;ThreeDShapeInfo&gt;&lt;uuid val=&quot;{F6E70A2F-2715-4515-B3C4-DD1FDAA9D574}&quot;/&gt;&lt;isInvalidForFieldText val=&quot;0&quot;/&gt;&lt;Image&gt;&lt;filename val=&quot;C:\Users\cepuente\AppData\Local\Temp\CP6432927669196Session\CPTrustFolder6432927669196\PPTImport6432953842482\data\asimages\{F6E70A2F-2715-4515-B3C4-DD1FDAA9D574}_38.png&quot;/&gt;&lt;left val=&quot;0&quot;/&gt;&lt;top val=&quot;468&quot;/&gt;&lt;width val=&quot;961&quot;/&gt;&lt;height val=&quot;109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7B26AFFA-ED32-4B28-AA37-3A65C7DA4F66}&quot;/&gt;&lt;isInvalidForFieldText val=&quot;0&quot;/&gt;&lt;Image&gt;&lt;filename val=&quot;C:\Users\cepuente\AppData\Local\Temp\CP6432927669196Session\CPTrustFolder6432927669196\PPTImport6432953842482\data\asimages\{7B26AFFA-ED32-4B28-AA37-3A65C7DA4F66}_39.png&quot;/&gt;&lt;left val=&quot;48&quot;/&gt;&lt;top val=&quot;28&quot;/&gt;&lt;width val=&quot;865&quot;/&gt;&lt;height val=&quot;121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46&quot;/&gt;&lt;/TableIndex&gt;&lt;/ShapeTextInfo&gt;"/>
  <p:tag name="HTML_SHAPEINFO" val="&lt;ThreeDShapeInfo&gt;&lt;uuid val=&quot;{825A7708-6B0E-440F-83A2-05508D4BFA93}&quot;/&gt;&lt;isInvalidForFieldText val=&quot;0&quot;/&gt;&lt;Image&gt;&lt;filename val=&quot;C:\Users\cepuente\AppData\Local\Temp\CP6432927669196Session\CPTrustFolder6432927669196\PPTImport6432953842482\data\asimages\{825A7708-6B0E-440F-83A2-05508D4BFA93}_39.png&quot;/&gt;&lt;left val=&quot;34&quot;/&gt;&lt;top val=&quot;152&quot;/&gt;&lt;width val=&quot;893&quot;/&gt;&lt;height val=&quot;108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59&quot;/&gt;&lt;lineCharCount val=&quot;51&quot;/&gt;&lt;/TableIndex&gt;&lt;/ShapeTextInfo&gt;"/>
  <p:tag name="HTML_SHAPEINFO" val="&lt;ThreeDShapeInfo&gt;&lt;uuid val=&quot;{B3C9169C-D5AB-4D46-89A7-43FDC18367F9}&quot;/&gt;&lt;isInvalidForFieldText val=&quot;0&quot;/&gt;&lt;Image&gt;&lt;filename val=&quot;C:\Users\cepuente\AppData\Local\Temp\CP6432927669196Session\CPTrustFolder6432927669196\PPTImport6432953842482\data\asimages\{B3C9169C-D5AB-4D46-89A7-43FDC18367F9}_39.png&quot;/&gt;&lt;left val=&quot;0&quot;/&gt;&lt;top val=&quot;468&quot;/&gt;&lt;width val=&quot;961&quot;/&gt;&lt;height val=&quot;15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43869A0E-022B-4B9C-BB22-EEB63E598CB6}&quot;/&gt;&lt;isInvalidForFieldText val=&quot;0&quot;/&gt;&lt;Image&gt;&lt;filename val=&quot;C:\Users\cepuente\AppData\Local\Temp\CP6432927669196Session\CPTrustFolder6432927669196\PPTImport6432953842482\data\asimages\{43869A0E-022B-4B9C-BB22-EEB63E598CB6}_40.png&quot;/&gt;&lt;left val=&quot;48&quot;/&gt;&lt;top val=&quot;28&quot;/&gt;&lt;width val=&quot;865&quot;/&gt;&lt;height val=&quot;121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46&quot;/&gt;&lt;/TableIndex&gt;&lt;/ShapeTextInfo&gt;"/>
  <p:tag name="HTML_SHAPEINFO" val="&lt;ThreeDShapeInfo&gt;&lt;uuid val=&quot;{8273E723-D366-454F-BEA9-55EDCCFBEE08}&quot;/&gt;&lt;isInvalidForFieldText val=&quot;0&quot;/&gt;&lt;Image&gt;&lt;filename val=&quot;C:\Users\cepuente\AppData\Local\Temp\CP6432927669196Session\CPTrustFolder6432927669196\PPTImport6432953842482\data\asimages\{8273E723-D366-454F-BEA9-55EDCCFBEE08}_40.png&quot;/&gt;&lt;left val=&quot;34&quot;/&gt;&lt;top val=&quot;152&quot;/&gt;&lt;width val=&quot;893&quot;/&gt;&lt;height val=&quot;108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&quot;/&gt;&lt;lineCharCount val=&quot;59&quot;/&gt;&lt;lineCharCount val=&quot;52&quot;/&gt;&lt;lineCharCount val=&quot;71&quot;/&gt;&lt;/TableIndex&gt;&lt;/ShapeTextInfo&gt;"/>
  <p:tag name="HTML_SHAPEINFO" val="&lt;ThreeDShapeInfo&gt;&lt;uuid val=&quot;{4938A840-7C52-4257-A119-8E5525C53CFC}&quot;/&gt;&lt;isInvalidForFieldText val=&quot;0&quot;/&gt;&lt;Image&gt;&lt;filename val=&quot;C:\Users\cepuente\AppData\Local\Temp\CP6432927669196Session\CPTrustFolder6432927669196\PPTImport6432953842482\data\asimages\{4938A840-7C52-4257-A119-8E5525C53CFC}_40.png&quot;/&gt;&lt;left val=&quot;0&quot;/&gt;&lt;top val=&quot;468&quot;/&gt;&lt;width val=&quot;961&quot;/&gt;&lt;height val=&quot;197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6E4BF654-841E-437A-AB1A-8F213A51E230}&quot;/&gt;&lt;isInvalidForFieldText val=&quot;0&quot;/&gt;&lt;Image&gt;&lt;filename val=&quot;C:\Users\cepuente\AppData\Local\Temp\CP6432927669196Session\CPTrustFolder6432927669196\PPTImport6432953842482\data\asimages\{6E4BF654-841E-437A-AB1A-8F213A51E230}_41.png&quot;/&gt;&lt;left val=&quot;48&quot;/&gt;&lt;top val=&quot;28&quot;/&gt;&lt;width val=&quot;865&quot;/&gt;&lt;height val=&quot;121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07777A8-22FA-462E-891B-FF1B2F37147F}&quot;/&gt;&lt;isInvalidForFieldText val=&quot;0&quot;/&gt;&lt;Image&gt;&lt;filename val=&quot;C:\Users\cepuente\AppData\Local\Temp\CP6432927669196Session\CPTrustFolder6432927669196\PPTImport6432948954783\data\asimages\{907777A8-22FA-462E-891B-FF1B2F37147F}.png&quot;/&gt;&lt;left val=&quot;400&quot;/&gt;&lt;top val=&quot;163&quot;/&gt;&lt;width val=&quot;144&quot;/&gt;&lt;height val=&quot;288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F143FABD-32FF-4C91-89A2-8215F70B9FED}&quot;/&gt;&lt;isInvalidForFieldText val=&quot;0&quot;/&gt;&lt;Image&gt;&lt;filename val=&quot;C:\Users\cepuente\AppData\Local\Temp\CP6432927669196Session\CPTrustFolder6432927669196\PPTImport6432953842482\data\asimages\{F143FABD-32FF-4C91-89A2-8215F70B9FED}_42.png&quot;/&gt;&lt;left val=&quot;48&quot;/&gt;&lt;top val=&quot;28&quot;/&gt;&lt;width val=&quot;865&quot;/&gt;&lt;height val=&quot;121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ACC8AA-8183-432F-982A-BDD5D85D45F0}&quot;/&gt;&lt;isInvalidForFieldText val=&quot;0&quot;/&gt;&lt;Image&gt;&lt;filename val=&quot;C:\Users\cepuente\AppData\Local\Temp\CP6432927669196Session\CPTrustFolder6432927669196\PPTImport6432948954783\data\asimages\{69ACC8AA-8183-432F-982A-BDD5D85D45F0}.png&quot;/&gt;&lt;left val=&quot;400&quot;/&gt;&lt;top val=&quot;163&quot;/&gt;&lt;width val=&quot;144&quot;/&gt;&lt;height val=&quot;28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  <p:tag name="HTML_SHAPEINFO" val="&lt;ThreeDShapeInfo&gt;&lt;uuid val=&quot;{6DA20C4F-63F4-4B31-9543-DB61A8FE9F89}&quot;/&gt;&lt;isInvalidForFieldText val=&quot;0&quot;/&gt;&lt;Image&gt;&lt;filename val=&quot;C:\Users\cepuente\AppData\Local\Temp\CP6432927669196Session\CPTrustFolder6432927669196\PPTImport6432953842482\data\asimages\{6DA20C4F-63F4-4B31-9543-DB61A8FE9F89}_42.png&quot;/&gt;&lt;left val=&quot;62&quot;/&gt;&lt;top val=&quot;468&quot;/&gt;&lt;width val=&quot;837&quot;/&gt;&lt;height val=&quot;65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0A5E304F-6B82-4E58-A8D9-F3AF9E51A696}&quot;/&gt;&lt;isInvalidForFieldText val=&quot;0&quot;/&gt;&lt;Image&gt;&lt;filename val=&quot;C:\Users\cepuente\AppData\Local\Temp\CP6432927669196Session\CPTrustFolder6432927669196\PPTImport6432953842482\data\asimages\{0A5E304F-6B82-4E58-A8D9-F3AF9E51A696}_43.png&quot;/&gt;&lt;left val=&quot;48&quot;/&gt;&lt;top val=&quot;28&quot;/&gt;&lt;width val=&quot;865&quot;/&gt;&lt;height val=&quot;121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6F71CE-B9E1-410D-AD36-6FB44503E112}&quot;/&gt;&lt;isInvalidForFieldText val=&quot;0&quot;/&gt;&lt;Image&gt;&lt;filename val=&quot;C:\Users\cepuente\AppData\Local\Temp\CP6432927669196Session\CPTrustFolder6432927669196\PPTImport6432948954783\data\asimages\{DF6F71CE-B9E1-410D-AD36-6FB44503E112}.png&quot;/&gt;&lt;left val=&quot;400&quot;/&gt;&lt;top val=&quot;163&quot;/&gt;&lt;width val=&quot;144&quot;/&gt;&lt;height val=&quot;288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0&quot;/&gt;&lt;lineCharCount val=&quot;65&quot;/&gt;&lt;/TableIndex&gt;&lt;/ShapeTextInfo&gt;"/>
  <p:tag name="HTML_SHAPEINFO" val="&lt;ThreeDShapeInfo&gt;&lt;uuid val=&quot;{D124A549-D7B6-4A39-B265-335DE9624373}&quot;/&gt;&lt;isInvalidForFieldText val=&quot;0&quot;/&gt;&lt;Image&gt;&lt;filename val=&quot;C:\Users\cepuente\AppData\Local\Temp\CP6432927669196Session\CPTrustFolder6432927669196\PPTImport6432953842482\data\asimages\{D124A549-D7B6-4A39-B265-335DE9624373}_43.png&quot;/&gt;&lt;left val=&quot;62&quot;/&gt;&lt;top val=&quot;468&quot;/&gt;&lt;width val=&quot;837&quot;/&gt;&lt;height val=&quot;109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659EEDA5-E749-426F-8A71-E768BEECCAC0}&quot;/&gt;&lt;isInvalidForFieldText val=&quot;0&quot;/&gt;&lt;Image&gt;&lt;filename val=&quot;C:\Users\cepuente\AppData\Local\Temp\CP6432927669196Session\CPTrustFolder6432927669196\PPTImport6432953842482\data\asimages\{659EEDA5-E749-426F-8A71-E768BEECCAC0}_44.png&quot;/&gt;&lt;left val=&quot;48&quot;/&gt;&lt;top val=&quot;28&quot;/&gt;&lt;width val=&quot;865&quot;/&gt;&lt;height val=&quot;121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F1E8EF-86EA-40FF-8545-36527C4DDC13}&quot;/&gt;&lt;isInvalidForFieldText val=&quot;0&quot;/&gt;&lt;Image&gt;&lt;filename val=&quot;C:\Users\cepuente\AppData\Local\Temp\CP6432927669196Session\CPTrustFolder6432927669196\PPTImport6432948954783\data\asimages\{86F1E8EF-86EA-40FF-8545-36527C4DDC13}.png&quot;/&gt;&lt;left val=&quot;400&quot;/&gt;&lt;top val=&quot;163&quot;/&gt;&lt;width val=&quot;144&quot;/&gt;&lt;height val=&quot;288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0&quot;/&gt;&lt;lineCharCount val=&quot;66&quot;/&gt;&lt;lineCharCount val=&quot;65&quot;/&gt;&lt;lineCharCount val=&quot;58&quot;/&gt;&lt;/TableIndex&gt;&lt;/ShapeTextInfo&gt;"/>
  <p:tag name="HTML_SHAPEINFO" val="&lt;ThreeDShapeInfo&gt;&lt;uuid val=&quot;{4BA10C26-D4A5-4010-87B3-96A0DA2F2340}&quot;/&gt;&lt;isInvalidForFieldText val=&quot;0&quot;/&gt;&lt;Image&gt;&lt;filename val=&quot;C:\Users\cepuente\AppData\Local\Temp\CP6432927669196Session\CPTrustFolder6432927669196\PPTImport6432953842482\data\asimages\{4BA10C26-D4A5-4010-87B3-96A0DA2F2340}_44.png&quot;/&gt;&lt;left val=&quot;62&quot;/&gt;&lt;top val=&quot;468&quot;/&gt;&lt;width val=&quot;837&quot;/&gt;&lt;height val=&quot;197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6EFFB98-77FB-4572-A835-06E79CCCE790}&quot;/&gt;&lt;isInvalidForFieldText val=&quot;0&quot;/&gt;&lt;Image&gt;&lt;filename val=&quot;C:\Users\cepuente\AppData\Local\Temp\CP6432927669196Session\CPTrustFolder6432927669196\PPTImport6432953842482\data\asimages\{76EFFB98-77FB-4572-A835-06E79CCCE790}_44.png&quot;/&gt;&lt;left val=&quot;528&quot;/&gt;&lt;top val=&quot;376&quot;/&gt;&lt;width val=&quot;15&quot;/&gt;&lt;height val=&quot;80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ED0853E7-6DC5-40C1-8D1A-CBB78B6C64C8}&quot;/&gt;&lt;isInvalidForFieldText val=&quot;0&quot;/&gt;&lt;Image&gt;&lt;filename val=&quot;C:\Users\cepuente\AppData\Local\Temp\CP6432927669196Session\CPTrustFolder6432927669196\PPTImport6432953842482\data\asimages\{ED0853E7-6DC5-40C1-8D1A-CBB78B6C64C8}_45.png&quot;/&gt;&lt;left val=&quot;48&quot;/&gt;&lt;top val=&quot;28&quot;/&gt;&lt;width val=&quot;865&quot;/&gt;&lt;height val=&quot;121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392E88D-189F-4656-A2E4-C2BF31ED1AA4}&quot;/&gt;&lt;isInvalidForFieldText val=&quot;0&quot;/&gt;&lt;Image&gt;&lt;filename val=&quot;C:\Users\cepuente\AppData\Local\Temp\CP6432927669196Session\CPTrustFolder6432927669196\PPTImport6432953842482\data\asimages\{5392E88D-189F-4656-A2E4-C2BF31ED1AA4}_45.png&quot;/&gt;&lt;left val=&quot;208&quot;/&gt;&lt;top val=&quot;152&quot;/&gt;&lt;width val=&quot;545&quot;/&gt;&lt;height val=&quot;180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4B0280-9125-44ED-A048-BE40B970C8F5}&quot;/&gt;&lt;isInvalidForFieldText val=&quot;0&quot;/&gt;&lt;Image&gt;&lt;filename val=&quot;C:\Users\cepuente\AppData\Local\Temp\CP6432927669196Session\CPTrustFolder6432927669196\PPTImport6432948954783\data\asimages\{184B0280-9125-44ED-A048-BE40B970C8F5}.png&quot;/&gt;&lt;left val=&quot;768&quot;/&gt;&lt;top val=&quot;264&quot;/&gt;&lt;width val=&quot;115&quot;/&gt;&lt;height val=&quot;212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F410D13-4E3E-44AC-8A2D-D95058F688B6}&quot;/&gt;&lt;isInvalidForFieldText val=&quot;0&quot;/&gt;&lt;Image&gt;&lt;filename val=&quot;C:\Users\cepuente\AppData\Local\Temp\CP6432927669196Session\CPTrustFolder6432927669196\PPTImport6432948954783\data\asimages\{1F410D13-4E3E-44AC-8A2D-D95058F688B6}.png&quot;/&gt;&lt;left val=&quot;67&quot;/&gt;&lt;top val=&quot;288&quot;/&gt;&lt;width val=&quot;154&quot;/&gt;&lt;height val=&quot;189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12&quot;/&gt;&lt;lineCharCount val=&quot;10&quot;/&gt;&lt;lineCharCount val=&quot;4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12&quot;/&gt;&lt;lineCharCount val=&quot;12&quot;/&gt;&lt;lineCharCount val=&quot;4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2FC98BB8-6057-4E47-AFFA-AAEFF4C164CB}&quot;/&gt;&lt;isInvalidForFieldText val=&quot;0&quot;/&gt;&lt;Image&gt;&lt;filename val=&quot;C:\Users\cepuente\AppData\Local\Temp\CP6432927669196Session\CPTrustFolder6432927669196\PPTImport6432953842482\data\asimages\{2FC98BB8-6057-4E47-AFFA-AAEFF4C164CB}_46.png&quot;/&gt;&lt;left val=&quot;48&quot;/&gt;&lt;top val=&quot;28&quot;/&gt;&lt;width val=&quot;865&quot;/&gt;&lt;height val=&quot;121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858BCE5-5CA3-452B-B33D-D3BF01FD4C2D}&quot;/&gt;&lt;isInvalidForFieldText val=&quot;0&quot;/&gt;&lt;Image&gt;&lt;filename val=&quot;C:\Users\cepuente\AppData\Local\Temp\CP6432927669196Session\CPTrustFolder6432927669196\PPTImport6432953842482\data\asimages\{D858BCE5-5CA3-452B-B33D-D3BF01FD4C2D}_46.png&quot;/&gt;&lt;left val=&quot;208&quot;/&gt;&lt;top val=&quot;152&quot;/&gt;&lt;width val=&quot;545&quot;/&gt;&lt;height val=&quot;34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D8B861F-AEDB-45C5-BF59-B1C7AE4B623D}&quot;/&gt;&lt;isInvalidForFieldText val=&quot;0&quot;/&gt;&lt;Image&gt;&lt;filename val=&quot;C:\Users\cepuente\AppData\Local\Temp\CP6432927669196Session\CPTrustFolder6432927669196\PPTImport6432948954783\data\asimages\{6D8B861F-AEDB-45C5-BF59-B1C7AE4B623D}.png&quot;/&gt;&lt;left val=&quot;768&quot;/&gt;&lt;top val=&quot;264&quot;/&gt;&lt;width val=&quot;115&quot;/&gt;&lt;height val=&quot;212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8A775F-B622-4DFF-8969-12998A0D5F75}&quot;/&gt;&lt;isInvalidForFieldText val=&quot;0&quot;/&gt;&lt;Image&gt;&lt;filename val=&quot;C:\Users\cepuente\AppData\Local\Temp\CP6432927669196Session\CPTrustFolder6432927669196\PPTImport6432948954783\data\asimages\{B98A775F-B622-4DFF-8969-12998A0D5F75}.png&quot;/&gt;&lt;left val=&quot;67&quot;/&gt;&lt;top val=&quot;288&quot;/&gt;&lt;width val=&quot;154&quot;/&gt;&lt;height val=&quot;189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&quot;/&gt;&lt;lineCharCount val=&quot;12&quot;/&gt;&lt;lineCharCount val=&quot;10&quot;/&gt;&lt;lineCharCount val=&quot;5&quot;/&gt;&lt;lineCharCount val=&quot;9&quot;/&gt;&lt;lineCharCount val=&quot;15&quot;/&gt;&lt;lineCharCount val=&quot;16&quot;/&gt;&lt;lineCharCount val=&quot;8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9&quot;/&gt;&lt;lineCharCount val=&quot;12&quot;/&gt;&lt;lineCharCount val=&quot;12&quot;/&gt;&lt;lineCharCount val=&quot;5&quot;/&gt;&lt;lineCharCount val=&quot;9&quot;/&gt;&lt;lineCharCount val=&quot;15&quot;/&gt;&lt;lineCharCount val=&quot;16&quot;/&gt;&lt;lineCharCount val=&quot;7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18385831-8CA9-461A-9798-B25F8CA1285D}&quot;/&gt;&lt;isInvalidForFieldText val=&quot;0&quot;/&gt;&lt;Image&gt;&lt;filename val=&quot;C:\Users\cepuente\AppData\Local\Temp\CP6432927669196Session\CPTrustFolder6432927669196\PPTImport6432953842482\data\asimages\{18385831-8CA9-461A-9798-B25F8CA1285D}_47.png&quot;/&gt;&lt;left val=&quot;48&quot;/&gt;&lt;top val=&quot;28&quot;/&gt;&lt;width val=&quot;865&quot;/&gt;&lt;height val=&quot;12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4B0B9F5-D57C-4D57-B618-72E8CAD1962B}&quot;/&gt;&lt;isInvalidForFieldText val=&quot;0&quot;/&gt;&lt;Image&gt;&lt;filename val=&quot;C:\Users\cepuente\AppData\Local\Temp\CP6432927669196Session\CPTrustFolder6432927669196\PPTImport6432953842482\data\asimages\{74B0B9F5-D57C-4D57-B618-72E8CAD1962B}_47.png&quot;/&gt;&lt;left val=&quot;208&quot;/&gt;&lt;top val=&quot;152&quot;/&gt;&lt;width val=&quot;545&quot;/&gt;&lt;height val=&quot;500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0C15A1-B77E-4953-81BB-575185F10CB8}&quot;/&gt;&lt;isInvalidForFieldText val=&quot;0&quot;/&gt;&lt;Image&gt;&lt;filename val=&quot;C:\Users\cepuente\AppData\Local\Temp\CP6432927669196Session\CPTrustFolder6432927669196\PPTImport6432948954783\data\asimages\{8F0C15A1-B77E-4953-81BB-575185F10CB8}.png&quot;/&gt;&lt;left val=&quot;768&quot;/&gt;&lt;top val=&quot;264&quot;/&gt;&lt;width val=&quot;115&quot;/&gt;&lt;height val=&quot;2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75E8F4-3C99-4934-85B5-A048FEE81AF2}&quot;/&gt;&lt;isInvalidForFieldText val=&quot;0&quot;/&gt;&lt;Image&gt;&lt;filename val=&quot;C:\Users\cepuente\AppData\Local\Temp\CP6432927669196Session\CPTrustFolder6432927669196\PPTImport6432948954783\data\asimages\{5275E8F4-3C99-4934-85B5-A048FEE81AF2}.png&quot;/&gt;&lt;left val=&quot;67&quot;/&gt;&lt;top val=&quot;288&quot;/&gt;&lt;width val=&quot;154&quot;/&gt;&lt;height val=&quot;189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&quot;/&gt;&lt;lineCharCount val=&quot;12&quot;/&gt;&lt;lineCharCount val=&quot;10&quot;/&gt;&lt;lineCharCount val=&quot;5&quot;/&gt;&lt;lineCharCount val=&quot;9&quot;/&gt;&lt;lineCharCount val=&quot;15&quot;/&gt;&lt;lineCharCount val=&quot;16&quot;/&gt;&lt;lineCharCount val=&quot;9&quot;/&gt;&lt;lineCharCount val=&quot;11&quot;/&gt;&lt;lineCharCount val=&quot;10&quot;/&gt;&lt;lineCharCount val=&quot;10&quot;/&gt;&lt;lineCharCount val=&quot;8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9&quot;/&gt;&lt;lineCharCount val=&quot;12&quot;/&gt;&lt;lineCharCount val=&quot;12&quot;/&gt;&lt;lineCharCount val=&quot;5&quot;/&gt;&lt;lineCharCount val=&quot;9&quot;/&gt;&lt;lineCharCount val=&quot;15&quot;/&gt;&lt;lineCharCount val=&quot;16&quot;/&gt;&lt;lineCharCount val=&quot;8&quot;/&gt;&lt;lineCharCount val=&quot;9&quot;/&gt;&lt;lineCharCount val=&quot;10&quot;/&gt;&lt;lineCharCount val=&quot;6&quot;/&gt;&lt;lineCharCount val=&quot;11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460AAED8-D422-47E8-8280-FE5592C80FBF}&quot;/&gt;&lt;isInvalidForFieldText val=&quot;0&quot;/&gt;&lt;Image&gt;&lt;filename val=&quot;C:\Users\cepuente\AppData\Local\Temp\CP6432927669196Session\CPTrustFolder6432927669196\PPTImport6432953842482\data\asimages\{460AAED8-D422-47E8-8280-FE5592C80FBF}_48.png&quot;/&gt;&lt;left val=&quot;48&quot;/&gt;&lt;top val=&quot;267&quot;/&gt;&lt;width val=&quot;865&quot;/&gt;&lt;height val=&quot;17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08B194-99B3-482D-B090-567DBE466657}&quot;/&gt;&lt;isInvalidForFieldText val=&quot;0&quot;/&gt;&lt;Image&gt;&lt;filename val=&quot;C:\Users\cepuente\AppData\Local\Temp\CP6432927669196Session\CPTrustFolder6432927669196\PPTImport6432953842482\data\asimages\{6708B194-99B3-482D-B090-567DBE466657}_49.png&quot;/&gt;&lt;left val=&quot;172&quot;/&gt;&lt;top val=&quot;119&quot;/&gt;&lt;width val=&quot;625&quot;/&gt;&lt;height val=&quot;504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737DC77-4D69-410D-A471-AD761636F231}&quot;/&gt;&lt;isInvalidForFieldText val=&quot;0&quot;/&gt;&lt;Image&gt;&lt;filename val=&quot;C:\Users\cepuente\AppData\Local\Temp\CP6432927669196Session\CPTrustFolder6432927669196\PPTImport6432948954783\data\asimages\{D737DC77-4D69-410D-A471-AD761636F231}.png&quot;/&gt;&lt;left val=&quot;612&quot;/&gt;&lt;top val=&quot;472&quot;/&gt;&lt;width val=&quot;61&quot;/&gt;&lt;height val=&quot;13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2&quot;/&gt;&lt;lineCharCount val=&quot;23&quot;/&gt;&lt;lineCharCount val=&quot;20&quot;/&gt;&lt;lineCharCount val=&quot;23&quot;/&gt;&lt;lineCharCount val=&quot;1&quot;/&gt;&lt;lineCharCount val=&quot;20&quot;/&gt;&lt;lineCharCount val=&quot;24&quot;/&gt;&lt;lineCharCount val=&quot;17&quot;/&gt;&lt;lineCharCount val=&quot;24&quot;/&gt;&lt;lineCharCount val=&quot;1&quot;/&gt;&lt;lineCharCount val=&quot;19&quot;/&gt;&lt;lineCharCount val=&quot;25&quot;/&gt;&lt;lineCharCount val=&quot;25&quot;/&gt;&lt;lineCharCount val=&quot;24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3&quot;/&gt;&lt;lineCharCount val=&quot;28&quot;/&gt;&lt;lineCharCount val=&quot;25&quot;/&gt;&lt;lineCharCount val=&quot;26&quot;/&gt;&lt;lineCharCount val=&quot;1&quot;/&gt;&lt;lineCharCount val=&quot;22&quot;/&gt;&lt;lineCharCount val=&quot;24&quot;/&gt;&lt;lineCharCount val=&quot;23&quot;/&gt;&lt;lineCharCount val=&quot;24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6011E27-1C6E-468F-AB90-E5A7FE7520CE}&quot;/&gt;&lt;isInvalidForFieldText val=&quot;0&quot;/&gt;&lt;Image&gt;&lt;filename val=&quot;C:\Users\cepuente\AppData\Local\Temp\CP6432927669196Session\CPTrustFolder6432927669196\PPTImport6432953842482\data\asimages\{46011E27-1C6E-468F-AB90-E5A7FE7520CE}_50.png&quot;/&gt;&lt;left val=&quot;172&quot;/&gt;&lt;top val=&quot;99&quot;/&gt;&lt;width val=&quot;617&quot;/&gt;&lt;height val=&quot;563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6DA5439-2C4B-459B-BCE1-7C4CC7025417}&quot;/&gt;&lt;isInvalidForFieldText val=&quot;0&quot;/&gt;&lt;Image&gt;&lt;filename val=&quot;C:\Users\cepuente\AppData\Local\Temp\CP6432927669196Session\CPTrustFolder6432927669196\PPTImport6432948954783\data\asimages\{66DA5439-2C4B-459B-BCE1-7C4CC7025417}.png&quot;/&gt;&lt;left val=&quot;788&quot;/&gt;&lt;top val=&quot;468&quot;/&gt;&lt;width val=&quot;71&quot;/&gt;&lt;height val=&quot;154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18&quot;/&gt;&lt;lineCharCount val=&quot;15&quot;/&gt;&lt;lineCharCount val=&quot;21&quot;/&gt;&lt;lineCharCount val=&quot;1&quot;/&gt;&lt;lineCharCount val=&quot;18&quot;/&gt;&lt;lineCharCount val=&quot;21&quot;/&gt;&lt;lineCharCount val=&quot;20&quot;/&gt;&lt;lineCharCount val=&quot;1&quot;/&gt;&lt;lineCharCount val=&quot;25&quot;/&gt;&lt;lineCharCount val=&quot;16&quot;/&gt;&lt;lineCharCount val=&quot;19&quot;/&gt;&lt;lineCharCount val=&quot;1&quot;/&gt;&lt;lineCharCount val=&quot;25&quot;/&gt;&lt;lineCharCount val=&quot;20&quot;/&gt;&lt;lineCharCount val=&quot;18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18&quot;/&gt;&lt;lineCharCount val=&quot;16&quot;/&gt;&lt;lineCharCount val=&quot;22&quot;/&gt;&lt;lineCharCount val=&quot;1&quot;/&gt;&lt;lineCharCount val=&quot;18&quot;/&gt;&lt;lineCharCount val=&quot;18&quot;/&gt;&lt;lineCharCount val=&quot;20&quot;/&gt;&lt;lineCharCount val=&quot;1&quot;/&gt;&lt;lineCharCount val=&quot;25&quot;/&gt;&lt;lineCharCount val=&quot;16&quot;/&gt;&lt;lineCharCount val=&quot;22&quot;/&gt;&lt;lineCharCount val=&quot;1&quot;/&gt;&lt;lineCharCount val=&quot;25&quot;/&gt;&lt;lineCharCount val=&quot;18&quot;/&gt;&lt;lineCharCount val=&quot;17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6921160-C33A-48C9-AF1A-F3E69AB3338D}&quot;/&gt;&lt;isInvalidForFieldText val=&quot;0&quot;/&gt;&lt;Image&gt;&lt;filename val=&quot;C:\Users\cepuente\AppData\Local\Temp\CP6432927669196Session\CPTrustFolder6432927669196\PPTImport6432953842482\data\asimages\{96921160-C33A-48C9-AF1A-F3E69AB3338D}_51.png&quot;/&gt;&lt;left val=&quot;48&quot;/&gt;&lt;top val=&quot;28&quot;/&gt;&lt;width val=&quot;865&quot;/&gt;&lt;height val=&quot;121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43&quot;/&gt;&lt;/TableIndex&gt;&lt;/ShapeTextInfo&gt;"/>
  <p:tag name="HTML_SHAPEINFO" val="&lt;ThreeDShapeInfo&gt;&lt;uuid val=&quot;{27B20555-2055-4C9F-B5D8-1823CBF3E78C}&quot;/&gt;&lt;isInvalidForFieldText val=&quot;0&quot;/&gt;&lt;Image&gt;&lt;filename val=&quot;C:\Users\cepuente\AppData\Local\Temp\CP6432927669196Session\CPTrustFolder6432927669196\PPTImport6432953842482\data\asimages\{27B20555-2055-4C9F-B5D8-1823CBF3E78C}_51.png&quot;/&gt;&lt;left val=&quot;0&quot;/&gt;&lt;top val=&quot;144&quot;/&gt;&lt;width val=&quot;961&quot;/&gt;&lt;height val=&quot;108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54FB2A9-FB13-4698-9629-7C133B54D190}&quot;/&gt;&lt;isInvalidForFieldText val=&quot;0&quot;/&gt;&lt;Image&gt;&lt;filename val=&quot;C:\Users\cepuente\AppData\Local\Temp\CP6432927669196Session\CPTrustFolder6432927669196\PPTImport6432953842482\data\asimages\{D54FB2A9-FB13-4698-9629-7C133B54D190}_52.png&quot;/&gt;&lt;left val=&quot;48&quot;/&gt;&lt;top val=&quot;28&quot;/&gt;&lt;width val=&quot;865&quot;/&gt;&lt;height val=&quot;121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44&quot;/&gt;&lt;lineCharCount val=&quot;42&quot;/&gt;&lt;lineCharCount val=&quot;42&quot;/&gt;&lt;lineCharCount val=&quot;44&quot;/&gt;&lt;/TableIndex&gt;&lt;/ShapeTextInfo&gt;"/>
  <p:tag name="HTML_SHAPEINFO" val="&lt;ThreeDShapeInfo&gt;&lt;uuid val=&quot;{B3A4060E-B9AE-4436-98C5-580FA18BEAEC}&quot;/&gt;&lt;isInvalidForFieldText val=&quot;0&quot;/&gt;&lt;Image&gt;&lt;filename val=&quot;C:\Users\cepuente\AppData\Local\Temp\CP6432927669196Session\CPTrustFolder6432927669196\PPTImport6432953842482\data\asimages\{B3A4060E-B9AE-4436-98C5-580FA18BEAEC}_52.png&quot;/&gt;&lt;left val=&quot;0&quot;/&gt;&lt;top val=&quot;144&quot;/&gt;&lt;width val=&quot;961&quot;/&gt;&lt;height val=&quot;240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E216B8D-F158-4902-A08F-F07EC111B2F5}&quot;/&gt;&lt;isInvalidForFieldText val=&quot;0&quot;/&gt;&lt;Image&gt;&lt;filename val=&quot;C:\Users\cepuente\AppData\Local\Temp\CP6432927669196Session\CPTrustFolder6432927669196\PPTImport6432953842482\data\asimages\{1E216B8D-F158-4902-A08F-F07EC111B2F5}_53.png&quot;/&gt;&lt;left val=&quot;48&quot;/&gt;&lt;top val=&quot;28&quot;/&gt;&lt;width val=&quot;865&quot;/&gt;&lt;height val=&quot;121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44&quot;/&gt;&lt;lineCharCount val=&quot;42&quot;/&gt;&lt;lineCharCount val=&quot;42&quot;/&gt;&lt;lineCharCount val=&quot;45&quot;/&gt;&lt;lineCharCount val=&quot;57&quot;/&gt;&lt;lineCharCount val=&quot;55&quot;/&gt;&lt;lineCharCount val=&quot;53&quot;/&gt;&lt;/TableIndex&gt;&lt;/ShapeTextInfo&gt;"/>
  <p:tag name="HTML_SHAPEINFO" val="&lt;ThreeDShapeInfo&gt;&lt;uuid val=&quot;{315E4857-3998-4CAE-A01C-3675F3FEF4D5}&quot;/&gt;&lt;isInvalidForFieldText val=&quot;0&quot;/&gt;&lt;Image&gt;&lt;filename val=&quot;C:\Users\cepuente\AppData\Local\Temp\CP6432927669196Session\CPTrustFolder6432927669196\PPTImport6432953842482\data\asimages\{315E4857-3998-4CAE-A01C-3675F3FEF4D5}_53.png&quot;/&gt;&lt;left val=&quot;0&quot;/&gt;&lt;top val=&quot;144&quot;/&gt;&lt;width val=&quot;961&quot;/&gt;&lt;height val=&quot;372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451FE84-E32A-4CAD-8071-046F8DC9F09A}&quot;/&gt;&lt;isInvalidForFieldText val=&quot;0&quot;/&gt;&lt;Image&gt;&lt;filename val=&quot;C:\Users\cepuente\AppData\Local\Temp\CP6432927669196Session\CPTrustFolder6432927669196\PPTImport6432953842482\data\asimages\{2451FE84-E32A-4CAD-8071-046F8DC9F09A}_54.png&quot;/&gt;&lt;left val=&quot;48&quot;/&gt;&lt;top val=&quot;28&quot;/&gt;&lt;width val=&quot;865&quot;/&gt;&lt;height val=&quot;121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6&quot;/&gt;&lt;lineCharCount val=&quot;44&quot;/&gt;&lt;lineCharCount val=&quot;42&quot;/&gt;&lt;lineCharCount val=&quot;42&quot;/&gt;&lt;lineCharCount val=&quot;45&quot;/&gt;&lt;lineCharCount val=&quot;57&quot;/&gt;&lt;lineCharCount val=&quot;55&quot;/&gt;&lt;lineCharCount val=&quot;54&quot;/&gt;&lt;lineCharCount val=&quot;33&quot;/&gt;&lt;lineCharCount val=&quot;54&quot;/&gt;&lt;lineCharCount val=&quot;41&quot;/&gt;&lt;/TableIndex&gt;&lt;/ShapeTextInfo&gt;"/>
  <p:tag name="HTML_SHAPEINFO" val="&lt;ThreeDShapeInfo&gt;&lt;uuid val=&quot;{751A48E1-9836-4E2B-8F86-7C26F6B24F86}&quot;/&gt;&lt;isInvalidForFieldText val=&quot;0&quot;/&gt;&lt;Image&gt;&lt;filename val=&quot;C:\Users\cepuente\AppData\Local\Temp\CP6432927669196Session\CPTrustFolder6432927669196\PPTImport6432953842482\data\asimages\{751A48E1-9836-4E2B-8F86-7C26F6B24F86}_54.png&quot;/&gt;&lt;left val=&quot;0&quot;/&gt;&lt;top val=&quot;144&quot;/&gt;&lt;width val=&quot;961&quot;/&gt;&lt;height val=&quot;504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15D35219-3E7E-4582-87AB-AEE346BAA33D}&quot;/&gt;&lt;isInvalidForFieldText val=&quot;0&quot;/&gt;&lt;Image&gt;&lt;filename val=&quot;C:\Users\cepuente\AppData\Local\Temp\CP6432927669196Session\CPTrustFolder6432927669196\PPTImport6432953842482\data\asimages\{15D35219-3E7E-4582-87AB-AEE346BAA33D}_55.png&quot;/&gt;&lt;left val=&quot;48&quot;/&gt;&lt;top val=&quot;267&quot;/&gt;&lt;width val=&quot;865&quot;/&gt;&lt;height val=&quot;176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3&quot;/&gt;&lt;lineCharCount val=&quot;1&quot;/&gt;&lt;lineCharCount val=&quot;18&quot;/&gt;&lt;lineCharCount val=&quot;21&quot;/&gt;&lt;lineCharCount val=&quot;19&quot;/&gt;&lt;lineCharCount val=&quot;18&quot;/&gt;&lt;lineCharCount val=&quot;18&quot;/&gt;&lt;lineCharCount val=&quot;20&quot;/&gt;&lt;lineCharCount val=&quot;22&quot;/&gt;&lt;lineCharCount val=&quot;20&quot;/&gt;&lt;/TableIndex&gt;&lt;/ShapeTextInfo&gt;"/>
  <p:tag name="HTML_SHAPEINFO" val="&lt;ThreeDShapeInfo&gt;&lt;uuid val=&quot;{2F417F43-596E-4BF2-81E2-5803DA501074}&quot;/&gt;&lt;isInvalidForFieldText val=&quot;0&quot;/&gt;&lt;Image&gt;&lt;filename val=&quot;C:\Users\cepuente\AppData\Local\Temp\CP6432927669196Session\CPTrustFolder6432927669196\PPTImport6432953842482\data\asimages\{2F417F43-596E-4BF2-81E2-5803DA501074}_56.png&quot;/&gt;&lt;left val=&quot;200&quot;/&gt;&lt;top val=&quot;88&quot;/&gt;&lt;width val=&quot;241&quot;/&gt;&lt;height val=&quot;557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9&quot;/&gt;&lt;lineCharCount val=&quot;22&quot;/&gt;&lt;lineCharCount val=&quot;20&quot;/&gt;&lt;lineCharCount val=&quot;17&quot;/&gt;&lt;lineCharCount val=&quot;20&quot;/&gt;&lt;lineCharCount val=&quot;22&quot;/&gt;&lt;lineCharCount val=&quot;19&quot;/&gt;&lt;lineCharCount val=&quot;21&quot;/&gt;&lt;lineCharCount val=&quot;2&quot;/&gt;&lt;lineCharCount val=&quot;1&quot;/&gt;&lt;lineCharCount val=&quot;1&quot;/&gt;&lt;lineCharCount val=&quot;21&quot;/&gt;&lt;lineCharCount val=&quot;19&quot;/&gt;&lt;lineCharCount val=&quot;19&quot;/&gt;&lt;lineCharCount val=&quot;23&quot;/&gt;&lt;lineCharCount val=&quot;18&quot;/&gt;&lt;lineCharCount val=&quot;19&quot;/&gt;&lt;lineCharCount val=&quot;23&quot;/&gt;&lt;lineCharCount val=&quot;18&quot;/&gt;&lt;/TableIndex&gt;&lt;/ShapeTextInfo&gt;"/>
  <p:tag name="HTML_SHAPEINFO" val="&lt;ThreeDShapeInfo&gt;&lt;uuid val=&quot;{2B5CC53E-F833-4D82-91DB-02570F185A69}&quot;/&gt;&lt;isInvalidForFieldText val=&quot;0&quot;/&gt;&lt;Image&gt;&lt;filename val=&quot;C:\Users\cepuente\AppData\Local\Temp\CP6432927669196Session\CPTrustFolder6432927669196\PPTImport6432953842482\data\asimages\{2B5CC53E-F833-4D82-91DB-02570F185A69}_56.png&quot;/&gt;&lt;left val=&quot;520&quot;/&gt;&lt;top val=&quot;140&quot;/&gt;&lt;width val=&quot;223&quot;/&gt;&lt;height val=&quot;520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20&quot;/&gt;&lt;lineCharCount val=&quot;21&quot;/&gt;&lt;lineCharCount val=&quot;23&quot;/&gt;&lt;lineCharCount val=&quot;21&quot;/&gt;&lt;lineCharCount val=&quot;19&quot;/&gt;&lt;lineCharCount val=&quot;21&quot;/&gt;&lt;lineCharCount val=&quot;19&quot;/&gt;&lt;lineCharCount val=&quot;20&quot;/&gt;&lt;lineCharCount val=&quot;3&quot;/&gt;&lt;lineCharCount val=&quot;1&quot;/&gt;&lt;lineCharCount val=&quot;1&quot;/&gt;&lt;lineCharCount val=&quot;17&quot;/&gt;&lt;lineCharCount val=&quot;20&quot;/&gt;&lt;lineCharCount val=&quot;21&quot;/&gt;&lt;lineCharCount val=&quot;22&quot;/&gt;&lt;lineCharCount val=&quot;20&quot;/&gt;&lt;lineCharCount val=&quot;23&quot;/&gt;&lt;lineCharCount val=&quot;19&quot;/&gt;&lt;lineCharCount val=&quot;22&quot;/&gt;&lt;/TableIndex&gt;&lt;/ShapeTextInfo&gt;"/>
  <p:tag name="HTML_SHAPEINFO" val="&lt;ThreeDShapeInfo&gt;&lt;uuid val=&quot;{3F24F43E-56BC-4DE0-9F81-2ECF71DFFC37}&quot;/&gt;&lt;isInvalidForFieldText val=&quot;0&quot;/&gt;&lt;Image&gt;&lt;filename val=&quot;C:\Users\cepuente\AppData\Local\Temp\CP6432927669196Session\CPTrustFolder6432927669196\PPTImport6432953842482\data\asimages\{3F24F43E-56BC-4DE0-9F81-2ECF71DFFC37}_57.png&quot;/&gt;&lt;left val=&quot;200&quot;/&gt;&lt;top val=&quot;140&quot;/&gt;&lt;width val=&quot;241&quot;/&gt;&lt;height val=&quot;517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1299D6-E16D-4BB6-80B8-146A2F1182D8}&quot;/&gt;&lt;isInvalidForFieldText val=&quot;0&quot;/&gt;&lt;Image&gt;&lt;filename val=&quot;C:\Users\cepuente\AppData\Local\Temp\CP6432927669196Session\CPTrustFolder6432927669196\PPTImport6432948954783\data\asimages\{291299D6-E16D-4BB6-80B8-146A2F1182D8}.png&quot;/&gt;&lt;left val=&quot;99&quot;/&gt;&lt;top val=&quot;352&quot;/&gt;&lt;width val=&quot;109&quot;/&gt;&lt;height val=&quot;135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2&quot;/&gt;&lt;/TableIndex&gt;&lt;/ShapeTextInfo&gt;"/>
  <p:tag name="HTML_SHAPEINFO" val="&lt;ThreeDShapeInfo&gt;&lt;uuid val=&quot;{75A18ECE-0631-4CED-AE7A-6B22C3514D47}&quot;/&gt;&lt;isInvalidForFieldText val=&quot;0&quot;/&gt;&lt;Image&gt;&lt;filename val=&quot;C:\Users\cepuente\AppData\Local\Temp\CP6432927669196Session\CPTrustFolder6432927669196\PPTImport6432953842482\data\asimages\{75A18ECE-0631-4CED-AE7A-6B22C3514D47}_57.png&quot;/&gt;&lt;left val=&quot;520&quot;/&gt;&lt;top val=&quot;230&quot;/&gt;&lt;width val=&quot;223&quot;/&gt;&lt;height val=&quot;336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D020D1-B9AD-4E0F-BBDD-B8BCFCD90CC2}&quot;/&gt;&lt;isInvalidForFieldText val=&quot;0&quot;/&gt;&lt;Image&gt;&lt;filename val=&quot;C:\Users\cepuente\AppData\Local\Temp\CP6432927669196Session\CPTrustFolder6432927669196\PPTImport6432953842482\data\asimages\{89D020D1-B9AD-4E0F-BBDD-B8BCFCD90CC2}_58.png&quot;/&gt;&lt;left val=&quot;282&quot;/&gt;&lt;top val=&quot;66&quot;/&gt;&lt;width val=&quot;400&quot;/&gt;&lt;height val=&quot;594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A0C4F924-B872-4B09-8DD4-947243C766D5}&quot;/&gt;&lt;isInvalidForFieldText val=&quot;0&quot;/&gt;&lt;Image&gt;&lt;filename val=&quot;C:\Users\cepuente\AppData\Local\Temp\CP6432927669196Session\CPTrustFolder6432927669196\PPTImport6432953842482\data\asimages\{A0C4F924-B872-4B09-8DD4-947243C766D5}_58.png&quot;/&gt;&lt;left val=&quot;315&quot;/&gt;&lt;top val=&quot;667&quot;/&gt;&lt;width val=&quot;3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24&quot;/&gt;&lt;/TableIndex&gt;&lt;/ShapeTextInfo&gt;"/>
  <p:tag name="PRESENTER_DUMMYTAG" val="&lt;DummyForForceWrite&gt;&lt;/DummyForForceWrite&gt;"/>
  <p:tag name="PRESENTER_SHAPEINFO" val="&lt;ThreeDShapeInfo&gt;&lt;uuid val=&quot;{07D3C158-07D8-47C0-B378-054E58F423B6}&quot;/&gt;&lt;isInvalidForFieldText val=&quot;0&quot;/&gt;&lt;Image&gt;&lt;filename val=&quot;C:\Users\cepuente\AppData\Local\Temp\CP6432927669196Session\CPTrustFolder6432927669196\PPTImport6432953842482\data\asimages\{07D3C158-07D8-47C0-B378-054E58F423B6}_1.png&quot;/&gt;&lt;left val=&quot;47&quot;/&gt;&lt;top val=&quot;188&quot;/&gt;&lt;width val=&quot;871&quot;/&gt;&lt;height val=&quot;20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32&quot;/&gt;&lt;/TableIndex&gt;&lt;/ShapeTextInfo&gt;"/>
  <p:tag name="PRESENTER_DUMMYTAG" val="&lt;DummyForForceWrite&gt;&lt;/DummyForForceWrite&gt;"/>
  <p:tag name="HTML_SHAPEINFO" val="&lt;ThreeDShapeInfo&gt;&lt;uuid val=&quot;{87BAE6F6-E681-4127-839E-F80960DCB931}&quot;/&gt;&lt;isInvalidForFieldText val=&quot;0&quot;/&gt;&lt;Image&gt;&lt;filename val=&quot;C:\Users\cepuente\AppData\Local\Temp\CP6432927669196Session\CPTrustFolder6432927669196\PPTImport6432953842482\data\asimages\{87BAE6F6-E681-4127-839E-F80960DCB931}_1.png&quot;/&gt;&lt;left val=&quot;144&quot;/&gt;&lt;top val=&quot;400&quot;/&gt;&lt;width val=&quot;673&quot;/&gt;&lt;height val=&quot;19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5&quot;/&gt;&lt;/TableIndex&gt;&lt;/ShapeTextInfo&gt;"/>
  <p:tag name="PRESENTER_DUMMYTAG" val="&lt;DummyForForceWrite&gt;&lt;/DummyForForceWrite&gt;"/>
  <p:tag name="HTML_SHAPEINFO" val="&lt;ThreeDShapeInfo&gt;&lt;uuid val=&quot;{6D3F8DF1-CCDD-4954-AEEE-2B5B4B324C5B}&quot;/&gt;&lt;isInvalidForFieldText val=&quot;0&quot;/&gt;&lt;Image&gt;&lt;filename val=&quot;C:\Users\cepuente\AppData\Local\Temp\CP6432927669196Session\CPTrustFolder6432927669196\PPTImport6432953842482\data\asimages\{6D3F8DF1-CCDD-4954-AEEE-2B5B4B324C5B}_1.png&quot;/&gt;&lt;left val=&quot;0&quot;/&gt;&lt;top val=&quot;82&quot;/&gt;&lt;width val=&quot;961&quot;/&gt;&lt;height val=&quot;58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5&quot;/&gt;&lt;/TableIndex&gt;&lt;/ShapeTextInfo&gt;"/>
  <p:tag name="PRESENTER_DUMMYTAG" val="&lt;DummyForForceWrite&gt;&lt;/DummyForForceWrite&gt;"/>
  <p:tag name="HTML_SHAPEINFO" val="&lt;ThreeDShapeInfo&gt;&lt;uuid val=&quot;{76145E1D-D742-4EE8-83C6-FF7929C0A4A2}&quot;/&gt;&lt;isInvalidForFieldText val=&quot;0&quot;/&gt;&lt;Image&gt;&lt;filename val=&quot;C:\Users\cepuente\AppData\Local\Temp\CP6432927669196Session\CPTrustFolder6432927669196\PPTImport6432953842482\data\asimages\{76145E1D-D742-4EE8-83C6-FF7929C0A4A2}_1.png&quot;/&gt;&lt;left val=&quot;0&quot;/&gt;&lt;top val=&quot;571&quot;/&gt;&lt;width val=&quot;961&quot;/&gt;&lt;height val=&quot;106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&quot;/&gt;&lt;lineCharCount val=&quot;1&quot;/&gt;&lt;lineCharCount val=&quot;28&quot;/&gt;&lt;lineCharCount val=&quot;1&quot;/&gt;&lt;lineCharCount val=&quot;38&quot;/&gt;&lt;lineCharCount val=&quot;1&quot;/&gt;&lt;lineCharCount val=&quot;33&quot;/&gt;&lt;lineCharCount val=&quot;1&quot;/&gt;&lt;lineCharCount val=&quot;32&quot;/&gt;&lt;lineCharCount val=&quot;1&quot;/&gt;&lt;lineCharCount val=&quot;34&quot;/&gt;&lt;/TableIndex&gt;&lt;/ShapeTextInfo&gt;"/>
  <p:tag name="PRESENTER_SHAPEINFO" val="&lt;ThreeDShapeInfo&gt;&lt;uuid val=&quot;{ACD66EB1-236A-4D53-A1FF-BA8333F8D64A}&quot;/&gt;&lt;isInvalidForFieldText val=&quot;0&quot;/&gt;&lt;Image&gt;&lt;filename val=&quot;C:\Users\cepuente\AppData\Local\Temp\CP6432927669196Session\CPTrustFolder6432927669196\PPTImport6432953842482\data\asimages\{ACD66EB1-236A-4D53-A1FF-BA8333F8D64A}_2.png&quot;/&gt;&lt;left val=&quot;0&quot;/&gt;&lt;top val=&quot;134&quot;/&gt;&lt;width val=&quot;961&quot;/&gt;&lt;height val=&quot;470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EFC56BF-A6A2-43E8-AE7D-7563DB553A9B}&quot;/&gt;&lt;isInvalidForFieldText val=&quot;0&quot;/&gt;&lt;Image&gt;&lt;filename val=&quot;C:\Users\cepuente\AppData\Local\Temp\CP6432927669196Session\CPTrustFolder6432927669196\PPTImport6432953842482\data\asimages\{FEFC56BF-A6A2-43E8-AE7D-7563DB553A9B}_3.png&quot;/&gt;&lt;left val=&quot;48&quot;/&gt;&lt;top val=&quot;28&quot;/&gt;&lt;width val=&quot;865&quot;/&gt;&lt;height val=&quot;121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4&quot;/&gt;&lt;lineCharCount val=&quot;56&quot;/&gt;&lt;lineCharCount val=&quot;58&quot;/&gt;&lt;/TableIndex&gt;&lt;/ShapeTextInfo&gt;"/>
  <p:tag name="HTML_SHAPEINFO" val="&lt;ThreeDShapeInfo&gt;&lt;uuid val=&quot;{F015E6D3-97B0-46CD-BC62-3CAA42C52D92}&quot;/&gt;&lt;isInvalidForFieldText val=&quot;0&quot;/&gt;&lt;Image&gt;&lt;filename val=&quot;C:\Users\cepuente\AppData\Local\Temp\CP6432927669196Session\CPTrustFolder6432927669196\PPTImport6432953842482\data\asimages\{F015E6D3-97B0-46CD-BC62-3CAA42C52D92}_3.png&quot;/&gt;&lt;left val=&quot;0&quot;/&gt;&lt;top val=&quot;134&quot;/&gt;&lt;width val=&quot;961&quot;/&gt;&lt;height val=&quot;22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F4D69DF9-8E81-4180-B41C-0121181F50FE}&quot;/&gt;&lt;isInvalidForFieldText val=&quot;0&quot;/&gt;&lt;Image&gt;&lt;filename val=&quot;C:\Users\cepuente\AppData\Local\Temp\CP6432927669196Session\CPTrustFolder6432927669196\PPTImport6432953842482\data\asimages\{F4D69DF9-8E81-4180-B41C-0121181F50FE}_4.png&quot;/&gt;&lt;left val=&quot;48&quot;/&gt;&lt;top val=&quot;28&quot;/&gt;&lt;width val=&quot;865&quot;/&gt;&lt;height val=&quot;121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56&quot;/&gt;&lt;lineCharCount val=&quot;59&quot;/&gt;&lt;lineCharCount val=&quot;47&quot;/&gt;&lt;lineCharCount val=&quot;46&quot;/&gt;&lt;lineCharCount val=&quot;63&quot;/&gt;&lt;lineCharCount val=&quot;52&quot;/&gt;&lt;/TableIndex&gt;&lt;/ShapeTextInfo&gt;"/>
  <p:tag name="HTML_SHAPEINFO" val="&lt;ThreeDShapeInfo&gt;&lt;uuid val=&quot;{7FD93962-7EE1-47B7-A676-CC8F3E6BE9B3}&quot;/&gt;&lt;isInvalidForFieldText val=&quot;0&quot;/&gt;&lt;Image&gt;&lt;filename val=&quot;C:\Users\cepuente\AppData\Local\Temp\CP6432927669196Session\CPTrustFolder6432927669196\PPTImport6432953842482\data\asimages\{7FD93962-7EE1-47B7-A676-CC8F3E6BE9B3}_4.png&quot;/&gt;&lt;left val=&quot;0&quot;/&gt;&lt;top val=&quot;134&quot;/&gt;&lt;width val=&quot;961&quot;/&gt;&lt;height val=&quot;50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47A05672-AFA0-447B-8C25-FC396BD59A75}&quot;/&gt;&lt;isInvalidForFieldText val=&quot;0&quot;/&gt;&lt;Image&gt;&lt;filename val=&quot;C:\Users\cepuente\AppData\Local\Temp\CP6432927669196Session\CPTrustFolder6432927669196\PPTImport6432953842482\data\asimages\{47A05672-AFA0-447B-8C25-FC396BD59A75}_5.png&quot;/&gt;&lt;left val=&quot;48&quot;/&gt;&lt;top val=&quot;28&quot;/&gt;&lt;width val=&quot;865&quot;/&gt;&lt;height val=&quot;121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9ED6B5F4-2801-4281-885D-3A7634540C28}&quot;/&gt;&lt;isInvalidForFieldText val=&quot;0&quot;/&gt;&lt;Image&gt;&lt;filename val=&quot;C:\Users\cepuente\AppData\Local\Temp\CP6432927669196Session\CPTrustFolder6432927669196\PPTImport6432953842482\data\asimages\{9ED6B5F4-2801-4281-885D-3A7634540C28}_5.png&quot;/&gt;&lt;left val=&quot;78&quot;/&gt;&lt;top val=&quot;232&quot;/&gt;&lt;width val=&quot;805&quot;/&gt;&lt;height val=&quot;6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30008E7E-9BB4-4A2D-B0DD-7CDB8868DA15}&quot;/&gt;&lt;isInvalidForFieldText val=&quot;0&quot;/&gt;&lt;Image&gt;&lt;filename val=&quot;C:\Users\cepuente\AppData\Local\Temp\CP6432927669196Session\CPTrustFolder6432927669196\PPTImport6432953842482\data\asimages\{30008E7E-9BB4-4A2D-B0DD-7CDB8868DA15}_5.png&quot;/&gt;&lt;left val=&quot;267&quot;/&gt;&lt;top val=&quot;158&quot;/&gt;&lt;width val=&quot;427&quot;/&gt;&lt;height val=&quot;4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F29B36E9-423B-47F8-A1F1-F0A3980F63A7}&quot;/&gt;&lt;isInvalidForFieldText val=&quot;0&quot;/&gt;&lt;Image&gt;&lt;filename val=&quot;C:\Users\cepuente\AppData\Local\Temp\CP6432927669196Session\CPTrustFolder6432927669196\PPTImport6432953842482\data\asimages\{F29B36E9-423B-47F8-A1F1-F0A3980F63A7}_6.png&quot;/&gt;&lt;left val=&quot;48&quot;/&gt;&lt;top val=&quot;28&quot;/&gt;&lt;width val=&quot;865&quot;/&gt;&lt;height val=&quot;12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5A60B018-F763-4CA9-84A0-25F36874310C}&quot;/&gt;&lt;isInvalidForFieldText val=&quot;0&quot;/&gt;&lt;Image&gt;&lt;filename val=&quot;C:\Users\cepuente\AppData\Local\Temp\CP6432927669196Session\CPTrustFolder6432927669196\PPTImport6432953842482\data\asimages\{5A60B018-F763-4CA9-84A0-25F36874310C}_6.png&quot;/&gt;&lt;left val=&quot;78&quot;/&gt;&lt;top val=&quot;232&quot;/&gt;&lt;width val=&quot;805&quot;/&gt;&lt;height val=&quot;6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A0AD3209-CE2D-4382-8126-B1A8A3DF804D}&quot;/&gt;&lt;isInvalidForFieldText val=&quot;0&quot;/&gt;&lt;Image&gt;&lt;filename val=&quot;C:\Users\cepuente\AppData\Local\Temp\CP6432927669196Session\CPTrustFolder6432927669196\PPTImport6432953842482\data\asimages\{A0AD3209-CE2D-4382-8126-B1A8A3DF804D}_6.png&quot;/&gt;&lt;left val=&quot;267&quot;/&gt;&lt;top val=&quot;158&quot;/&gt;&lt;width val=&quot;427&quot;/&gt;&lt;height val=&quot;4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E391F0-1AC1-4062-81CD-3425D5610259}&quot;/&gt;&lt;isInvalidForFieldText val=&quot;0&quot;/&gt;&lt;Image&gt;&lt;filename val=&quot;C:\Users\cepuente\AppData\Local\Temp\CP6432927669196Session\CPTrustFolder6432927669196\PPTImport6432948954783\data\asimages\{52E391F0-1AC1-4062-81CD-3425D5610259}.png&quot;/&gt;&lt;left val=&quot;324&quot;/&gt;&lt;top val=&quot;304&quot;/&gt;&lt;width val=&quot;312&quot;/&gt;&lt;height val=&quot;28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6F29EF9A-B9A4-4EA2-82C0-1824C2D1A2E1}&quot;/&gt;&lt;isInvalidForFieldText val=&quot;0&quot;/&gt;&lt;Image&gt;&lt;filename val=&quot;C:\Users\cepuente\AppData\Local\Temp\CP6432927669196Session\CPTrustFolder6432927669196\PPTImport6432953842482\data\asimages\{6F29EF9A-B9A4-4EA2-82C0-1824C2D1A2E1}_7.png&quot;/&gt;&lt;left val=&quot;48&quot;/&gt;&lt;top val=&quot;28&quot;/&gt;&lt;width val=&quot;865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908F84C2-4443-4E6B-988C-F1B32D47F55D}&quot;/&gt;&lt;isInvalidForFieldText val=&quot;0&quot;/&gt;&lt;Image&gt;&lt;filename val=&quot;C:\Users\cepuente\AppData\Local\Temp\CP6432927669196Session\CPTrustFolder6432927669196\PPTImport6432953842482\data\asimages\{908F84C2-4443-4E6B-988C-F1B32D47F55D}_7.png&quot;/&gt;&lt;left val=&quot;78&quot;/&gt;&lt;top val=&quot;232&quot;/&gt;&lt;width val=&quot;805&quot;/&gt;&lt;height val=&quot;6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7252EE04-CE0E-4194-8FCD-58C5EB591602}&quot;/&gt;&lt;isInvalidForFieldText val=&quot;0&quot;/&gt;&lt;Image&gt;&lt;filename val=&quot;C:\Users\cepuente\AppData\Local\Temp\CP6432927669196Session\CPTrustFolder6432927669196\PPTImport6432953842482\data\asimages\{7252EE04-CE0E-4194-8FCD-58C5EB591602}_7.png&quot;/&gt;&lt;left val=&quot;267&quot;/&gt;&lt;top val=&quot;158&quot;/&gt;&lt;width val=&quot;427&quot;/&gt;&lt;height val=&quot;43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7BC117-D29D-42D4-AF69-37153265B2FB}&quot;/&gt;&lt;isInvalidForFieldText val=&quot;0&quot;/&gt;&lt;Image&gt;&lt;filename val=&quot;C:\Users\cepuente\AppData\Local\Temp\CP6432927669196Session\CPTrustFolder6432927669196\PPTImport6432948954783\data\asimages\{017BC117-D29D-42D4-AF69-37153265B2FB}.png&quot;/&gt;&lt;left val=&quot;324&quot;/&gt;&lt;top val=&quot;304&quot;/&gt;&lt;width val=&quot;312&quot;/&gt;&lt;height val=&quot;288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F78F92E2-7FEB-4686-9A1B-5B3123E0FB4C}&quot;/&gt;&lt;isInvalidForFieldText val=&quot;0&quot;/&gt;&lt;Image&gt;&lt;filename val=&quot;C:\Users\cepuente\AppData\Local\Temp\CP6432927669196Session\CPTrustFolder6432927669196\PPTImport6432953842482\data\asimages\{F78F92E2-7FEB-4686-9A1B-5B3123E0FB4C}_7.png&quot;/&gt;&lt;left val=&quot;636&quot;/&gt;&lt;top val=&quot;432&quot;/&gt;&lt;width val=&quot;115&quot;/&gt;&lt;height val=&quot;4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9A7B9AB4-A627-4367-959A-F391263FF4C9}&quot;/&gt;&lt;isInvalidForFieldText val=&quot;0&quot;/&gt;&lt;Image&gt;&lt;filename val=&quot;C:\Users\cepuente\AppData\Local\Temp\CP6432927669196Session\CPTrustFolder6432927669196\PPTImport6432953842482\data\asimages\{9A7B9AB4-A627-4367-959A-F391263FF4C9}_8.png&quot;/&gt;&lt;left val=&quot;48&quot;/&gt;&lt;top val=&quot;28&quot;/&gt;&lt;width val=&quot;865&quot;/&gt;&lt;height val=&quot;121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B6A09C43-3479-4033-B5EF-581222E2EB56}&quot;/&gt;&lt;isInvalidForFieldText val=&quot;0&quot;/&gt;&lt;Image&gt;&lt;filename val=&quot;C:\Users\cepuente\AppData\Local\Temp\CP6432927669196Session\CPTrustFolder6432927669196\PPTImport6432953842482\data\asimages\{B6A09C43-3479-4033-B5EF-581222E2EB56}_8.png&quot;/&gt;&lt;left val=&quot;78&quot;/&gt;&lt;top val=&quot;232&quot;/&gt;&lt;width val=&quot;805&quot;/&gt;&lt;height val=&quot;64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20BCAA3B-9896-4CA0-8F60-46353BC761CC}&quot;/&gt;&lt;isInvalidForFieldText val=&quot;0&quot;/&gt;&lt;Image&gt;&lt;filename val=&quot;C:\Users\cepuente\AppData\Local\Temp\CP6432927669196Session\CPTrustFolder6432927669196\PPTImport6432953842482\data\asimages\{20BCAA3B-9896-4CA0-8F60-46353BC761CC}_8.png&quot;/&gt;&lt;left val=&quot;267&quot;/&gt;&lt;top val=&quot;158&quot;/&gt;&lt;width val=&quot;427&quot;/&gt;&lt;height val=&quot;43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11A4FC-3E93-4AB2-9A3E-20420FADC457}&quot;/&gt;&lt;isInvalidForFieldText val=&quot;0&quot;/&gt;&lt;Image&gt;&lt;filename val=&quot;C:\Users\cepuente\AppData\Local\Temp\CP6432927669196Session\CPTrustFolder6432927669196\PPTImport6432948954783\data\asimages\{2711A4FC-3E93-4AB2-9A3E-20420FADC457}.png&quot;/&gt;&lt;left val=&quot;324&quot;/&gt;&lt;top val=&quot;304&quot;/&gt;&lt;width val=&quot;312&quot;/&gt;&lt;height val=&quot;28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DFB0F99F-11E1-49EE-A056-F8C2FD09B2BD}&quot;/&gt;&lt;isInvalidForFieldText val=&quot;0&quot;/&gt;&lt;Image&gt;&lt;filename val=&quot;C:\Users\cepuente\AppData\Local\Temp\CP6432927669196Session\CPTrustFolder6432927669196\PPTImport6432953842482\data\asimages\{DFB0F99F-11E1-49EE-A056-F8C2FD09B2BD}_8.png&quot;/&gt;&lt;left val=&quot;636&quot;/&gt;&lt;top val=&quot;432&quot;/&gt;&lt;width val=&quot;115&quot;/&gt;&lt;height val=&quot;43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3775F5A3-104C-4763-A62E-91F76D7B6758}&quot;/&gt;&lt;isInvalidForFieldText val=&quot;0&quot;/&gt;&lt;Image&gt;&lt;filename val=&quot;C:\Users\cepuente\AppData\Local\Temp\CP6432927669196Session\CPTrustFolder6432927669196\PPTImport6432953842482\data\asimages\{3775F5A3-104C-4763-A62E-91F76D7B6758}_8.png&quot;/&gt;&lt;left val=&quot;0&quot;/&gt;&lt;top val=&quot;604&quot;/&gt;&lt;width val=&quot;961&quot;/&gt;&lt;height val=&quot;6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96D1A765-BE63-4F53-BBE6-DA42855BBD3F}&quot;/&gt;&lt;isInvalidForFieldText val=&quot;0&quot;/&gt;&lt;Image&gt;&lt;filename val=&quot;C:\Users\cepuente\AppData\Local\Temp\CP6432927669196Session\CPTrustFolder6432927669196\PPTImport6432953842482\data\asimages\{96D1A765-BE63-4F53-BBE6-DA42855BBD3F}_9.png&quot;/&gt;&lt;left val=&quot;48&quot;/&gt;&lt;top val=&quot;28&quot;/&gt;&lt;width val=&quot;865&quot;/&gt;&lt;height val=&quot;12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D51B8732-058A-48C5-B804-4D3786706012}&quot;/&gt;&lt;isInvalidForFieldText val=&quot;0&quot;/&gt;&lt;Image&gt;&lt;filename val=&quot;C:\Users\cepuente\AppData\Local\Temp\CP6432927669196Session\CPTrustFolder6432927669196\PPTImport6432953842482\data\asimages\{D51B8732-058A-48C5-B804-4D3786706012}_9.png&quot;/&gt;&lt;left val=&quot;88&quot;/&gt;&lt;top val=&quot;278&quot;/&gt;&lt;width val=&quot;113&quot;/&gt;&lt;height val=&quot;43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D90275C-781D-4395-96F3-C84522DD8B9E}&quot;/&gt;&lt;isInvalidForFieldText val=&quot;0&quot;/&gt;&lt;Image&gt;&lt;filename val=&quot;C:\Users\cepuente\AppData\Local\Temp\CP6432927669196Session\CPTrustFolder6432927669196\PPTImport6432953842482\data\asimages\{7D90275C-781D-4395-96F3-C84522DD8B9E}_9.png&quot;/&gt;&lt;left val=&quot;72&quot;/&gt;&lt;top val=&quot;212&quot;/&gt;&lt;width val=&quot;144&quot;/&gt;&lt;height val=&quot;43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B5A7C36D-246F-41B6-8053-D816CE25D53C}&quot;/&gt;&lt;isInvalidForFieldText val=&quot;0&quot;/&gt;&lt;Image&gt;&lt;filename val=&quot;C:\Users\cepuente\AppData\Local\Temp\CP6432927669196Session\CPTrustFolder6432927669196\PPTImport6432953842482\data\asimages\{B5A7C36D-246F-41B6-8053-D816CE25D53C}_9.png&quot;/&gt;&lt;left val=&quot;408&quot;/&gt;&lt;top val=&quot;150&quot;/&gt;&lt;width val=&quot;89&quot;/&gt;&lt;height val=&quot;3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BB93EE5C-E7DA-4D75-9239-65DD7C5CDD6D}&quot;/&gt;&lt;isInvalidForFieldText val=&quot;0&quot;/&gt;&lt;Image&gt;&lt;filename val=&quot;C:\Users\cepuente\AppData\Local\Temp\CP6432927669196Session\CPTrustFolder6432927669196\PPTImport6432953842482\data\asimages\{BB93EE5C-E7DA-4D75-9239-65DD7C5CDD6D}_10.png&quot;/&gt;&lt;left val=&quot;48&quot;/&gt;&lt;top val=&quot;28&quot;/&gt;&lt;width val=&quot;865&quot;/&gt;&lt;height val=&quot;121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B3DD550F-978D-4CEC-8443-FFDB58CC1987}&quot;/&gt;&lt;isInvalidForFieldText val=&quot;0&quot;/&gt;&lt;Image&gt;&lt;filename val=&quot;C:\Users\cepuente\AppData\Local\Temp\CP6432927669196Session\CPTrustFolder6432927669196\PPTImport6432953842482\data\asimages\{B3DD550F-978D-4CEC-8443-FFDB58CC1987}_10.png&quot;/&gt;&lt;left val=&quot;664&quot;/&gt;&lt;top val=&quot;150&quot;/&gt;&lt;width val=&quot;89&quot;/&gt;&lt;height val=&quot;3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1D7D1E62-F098-4842-B59C-7F157AD6FD1E}&quot;/&gt;&lt;isInvalidForFieldText val=&quot;0&quot;/&gt;&lt;Image&gt;&lt;filename val=&quot;C:\Users\cepuente\AppData\Local\Temp\CP6432927669196Session\CPTrustFolder6432927669196\PPTImport6432953842482\data\asimages\{1D7D1E62-F098-4842-B59C-7F157AD6FD1E}_10.png&quot;/&gt;&lt;left val=&quot;88&quot;/&gt;&lt;top val=&quot;278&quot;/&gt;&lt;width val=&quot;113&quot;/&gt;&lt;height val=&quot;43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CC1DB9E9-013D-4706-A7A7-AA268937878E}&quot;/&gt;&lt;isInvalidForFieldText val=&quot;0&quot;/&gt;&lt;Image&gt;&lt;filename val=&quot;C:\Users\cepuente\AppData\Local\Temp\CP6432927669196Session\CPTrustFolder6432927669196\PPTImport6432953842482\data\asimages\{CC1DB9E9-013D-4706-A7A7-AA268937878E}_10.png&quot;/&gt;&lt;left val=&quot;72&quot;/&gt;&lt;top val=&quot;212&quot;/&gt;&lt;width val=&quot;144&quot;/&gt;&lt;height val=&quot;43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3AB00DC9-73C0-48C1-8B04-CC402A028B09}&quot;/&gt;&lt;isInvalidForFieldText val=&quot;0&quot;/&gt;&lt;Image&gt;&lt;filename val=&quot;C:\Users\cepuente\AppData\Local\Temp\CP6432927669196Session\CPTrustFolder6432927669196\PPTImport6432953842482\data\asimages\{3AB00DC9-73C0-48C1-8B04-CC402A028B09}_10.png&quot;/&gt;&lt;left val=&quot;752&quot;/&gt;&lt;top val=&quot;212&quot;/&gt;&lt;width val=&quot;144&quot;/&gt;&lt;height val=&quot;4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56810E85-16CA-4BFF-9D70-FBA28C6C95F7}&quot;/&gt;&lt;isInvalidForFieldText val=&quot;0&quot;/&gt;&lt;Image&gt;&lt;filename val=&quot;C:\Users\cepuente\AppData\Local\Temp\CP6432927669196Session\CPTrustFolder6432927669196\PPTImport6432953842482\data\asimages\{56810E85-16CA-4BFF-9D70-FBA28C6C95F7}_10.png&quot;/&gt;&lt;left val=&quot;760&quot;/&gt;&lt;top val=&quot;278&quot;/&gt;&lt;width val=&quot;137&quot;/&gt;&lt;height val=&quot;57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D4D05144-28B3-45EB-8499-B284A0DD23F5}&quot;/&gt;&lt;isInvalidForFieldText val=&quot;0&quot;/&gt;&lt;Image&gt;&lt;filename val=&quot;C:\Users\cepuente\AppData\Local\Temp\CP6432927669196Session\CPTrustFolder6432927669196\PPTImport6432953842482\data\asimages\{D4D05144-28B3-45EB-8499-B284A0DD23F5}_11.png&quot;/&gt;&lt;left val=&quot;48&quot;/&gt;&lt;top val=&quot;28&quot;/&gt;&lt;width val=&quot;865&quot;/&gt;&lt;height val=&quot;121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E9761F5D-C9EA-41B5-A005-DD6D13614489}&quot;/&gt;&lt;isInvalidForFieldText val=&quot;0&quot;/&gt;&lt;Image&gt;&lt;filename val=&quot;C:\Users\cepuente\AppData\Local\Temp\CP6432927669196Session\CPTrustFolder6432927669196\PPTImport6432953842482\data\asimages\{E9761F5D-C9EA-41B5-A005-DD6D13614489}_11.png&quot;/&gt;&lt;left val=&quot;88&quot;/&gt;&lt;top val=&quot;278&quot;/&gt;&lt;width val=&quot;113&quot;/&gt;&lt;height val=&quot;43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9&quot;/&gt;&lt;/TableIndex&gt;&lt;/ShapeTextInfo&gt;"/>
  <p:tag name="HTML_SHAPEINFO" val="&lt;ThreeDShapeInfo&gt;&lt;uuid val=&quot;{82FB58DE-4A0E-4995-9194-64497A9BE29F}&quot;/&gt;&lt;isInvalidForFieldText val=&quot;0&quot;/&gt;&lt;Image&gt;&lt;filename val=&quot;C:\Users\cepuente\AppData\Local\Temp\CP6432927669196Session\CPTrustFolder6432927669196\PPTImport6432953842482\data\asimages\{82FB58DE-4A0E-4995-9194-64497A9BE29F}_11.png&quot;/&gt;&lt;left val=&quot;72&quot;/&gt;&lt;top val=&quot;494&quot;/&gt;&lt;width val=&quot;147&quot;/&gt;&lt;height val=&quot;90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3F88A322-9142-49E2-B093-9B5C2C3BB263}&quot;/&gt;&lt;isInvalidForFieldText val=&quot;0&quot;/&gt;&lt;Image&gt;&lt;filename val=&quot;C:\Users\cepuente\AppData\Local\Temp\CP6432927669196Session\CPTrustFolder6432927669196\PPTImport6432953842482\data\asimages\{3F88A322-9142-49E2-B093-9B5C2C3BB263}_11.png&quot;/&gt;&lt;left val=&quot;72&quot;/&gt;&lt;top val=&quot;212&quot;/&gt;&lt;width val=&quot;144&quot;/&gt;&lt;height val=&quot;43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B6D29BBC-6704-48F3-8FC5-E88EB0F6D6CB}&quot;/&gt;&lt;isInvalidForFieldText val=&quot;0&quot;/&gt;&lt;Image&gt;&lt;filename val=&quot;C:\Users\cepuente\AppData\Local\Temp\CP6432927669196Session\CPTrustFolder6432927669196\PPTImport6432953842482\data\asimages\{B6D29BBC-6704-48F3-8FC5-E88EB0F6D6CB}_11.png&quot;/&gt;&lt;left val=&quot;408&quot;/&gt;&lt;top val=&quot;411&quot;/&gt;&lt;width val=&quot;89&quot;/&gt;&lt;height val=&quot;30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D8354ED7-9741-4383-A85D-DB82DD20967D}&quot;/&gt;&lt;isInvalidForFieldText val=&quot;0&quot;/&gt;&lt;Image&gt;&lt;filename val=&quot;C:\Users\cepuente\AppData\Local\Temp\CP6432927669196Session\CPTrustFolder6432927669196\PPTImport6432953842482\data\asimages\{D8354ED7-9741-4383-A85D-DB82DD20967D}_11.png&quot;/&gt;&lt;left val=&quot;752&quot;/&gt;&lt;top val=&quot;212&quot;/&gt;&lt;width val=&quot;144&quot;/&gt;&lt;height val=&quot;43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5430FF5-44B7-4CBD-93C2-A8891B411312}&quot;/&gt;&lt;isInvalidForFieldText val=&quot;0&quot;/&gt;&lt;Image&gt;&lt;filename val=&quot;C:\Users\cepuente\AppData\Local\Temp\CP6432927669196Session\CPTrustFolder6432927669196\PPTImport6432953842482\data\asimages\{35430FF5-44B7-4CBD-93C2-A8891B411312}_11.png&quot;/&gt;&lt;left val=&quot;760&quot;/&gt;&lt;top val=&quot;278&quot;/&gt;&lt;width val=&quot;137&quot;/&gt;&lt;height val=&quot;5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E00FF213-5746-4B11-9924-A275A0C194CD}&quot;/&gt;&lt;isInvalidForFieldText val=&quot;0&quot;/&gt;&lt;Image&gt;&lt;filename val=&quot;C:\Users\cepuente\AppData\Local\Temp\CP6432927669196Session\CPTrustFolder6432927669196\PPTImport6432953842482\data\asimages\{E00FF213-5746-4B11-9924-A275A0C194CD}_12.png&quot;/&gt;&lt;left val=&quot;48&quot;/&gt;&lt;top val=&quot;28&quot;/&gt;&lt;width val=&quot;865&quot;/&gt;&lt;height val=&quot;12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D706223-C29A-46A9-ADDD-B4766C7A1E4E}&quot;/&gt;&lt;isInvalidForFieldText val=&quot;0&quot;/&gt;&lt;Image&gt;&lt;filename val=&quot;C:\Users\cepuente\AppData\Local\Temp\CP6432927669196Session\CPTrustFolder6432927669196\PPTImport6432953842482\data\asimages\{5D706223-C29A-46A9-ADDD-B4766C7A1E4E}_12.png&quot;/&gt;&lt;left val=&quot;752&quot;/&gt;&lt;top val=&quot;212&quot;/&gt;&lt;width val=&quot;144&quot;/&gt;&lt;height val=&quot;43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9&quot;/&gt;&lt;/TableIndex&gt;&lt;/ShapeTextInfo&gt;"/>
  <p:tag name="HTML_SHAPEINFO" val="&lt;ThreeDShapeInfo&gt;&lt;uuid val=&quot;{56E35377-8E26-4328-87CE-28C16890EBB3}&quot;/&gt;&lt;isInvalidForFieldText val=&quot;0&quot;/&gt;&lt;Image&gt;&lt;filename val=&quot;C:\Users\cepuente\AppData\Local\Temp\CP6432927669196Session\CPTrustFolder6432927669196\PPTImport6432953842482\data\asimages\{56E35377-8E26-4328-87CE-28C16890EBB3}_12.png&quot;/&gt;&lt;left val=&quot;751&quot;/&gt;&lt;top val=&quot;492&quot;/&gt;&lt;width val=&quot;147&quot;/&gt;&lt;height val=&quot;9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920BD0E2-27AB-4481-8A96-19E148352513}&quot;/&gt;&lt;isInvalidForFieldText val=&quot;0&quot;/&gt;&lt;Image&gt;&lt;filename val=&quot;C:\Users\cepuente\AppData\Local\Temp\CP6432927669196Session\CPTrustFolder6432927669196\PPTImport6432953842482\data\asimages\{920BD0E2-27AB-4481-8A96-19E148352513}_12.png&quot;/&gt;&lt;left val=&quot;664&quot;/&gt;&lt;top val=&quot;411&quot;/&gt;&lt;width val=&quot;89&quot;/&gt;&lt;height val=&quot;30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C8A25905-FF2A-4793-8273-CF149A48CFE5}&quot;/&gt;&lt;isInvalidForFieldText val=&quot;0&quot;/&gt;&lt;Image&gt;&lt;filename val=&quot;C:\Users\cepuente\AppData\Local\Temp\CP6432927669196Session\CPTrustFolder6432927669196\PPTImport6432953842482\data\asimages\{C8A25905-FF2A-4793-8273-CF149A48CFE5}_12.png&quot;/&gt;&lt;left val=&quot;88&quot;/&gt;&lt;top val=&quot;278&quot;/&gt;&lt;width val=&quot;113&quot;/&gt;&lt;height val=&quot;43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9&quot;/&gt;&lt;/TableIndex&gt;&lt;/ShapeTextInfo&gt;"/>
  <p:tag name="HTML_SHAPEINFO" val="&lt;ThreeDShapeInfo&gt;&lt;uuid val=&quot;{051C6367-FD27-4A43-BE99-5A1638B64A64}&quot;/&gt;&lt;isInvalidForFieldText val=&quot;0&quot;/&gt;&lt;Image&gt;&lt;filename val=&quot;C:\Users\cepuente\AppData\Local\Temp\CP6432927669196Session\CPTrustFolder6432927669196\PPTImport6432953842482\data\asimages\{051C6367-FD27-4A43-BE99-5A1638B64A64}_12.png&quot;/&gt;&lt;left val=&quot;72&quot;/&gt;&lt;top val=&quot;494&quot;/&gt;&lt;width val=&quot;147&quot;/&gt;&lt;height val=&quot;90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0C11AEEF-E099-4085-964F-BE2C4A61787C}&quot;/&gt;&lt;isInvalidForFieldText val=&quot;0&quot;/&gt;&lt;Image&gt;&lt;filename val=&quot;C:\Users\cepuente\AppData\Local\Temp\CP6432927669196Session\CPTrustFolder6432927669196\PPTImport6432953842482\data\asimages\{0C11AEEF-E099-4085-964F-BE2C4A61787C}_12.png&quot;/&gt;&lt;left val=&quot;72&quot;/&gt;&lt;top val=&quot;212&quot;/&gt;&lt;width val=&quot;144&quot;/&gt;&lt;height val=&quot;43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76F5B6C-33FA-4174-97B1-18F5FD78B36B}&quot;/&gt;&lt;isInvalidForFieldText val=&quot;0&quot;/&gt;&lt;Image&gt;&lt;filename val=&quot;C:\Users\cepuente\AppData\Local\Temp\CP6432927669196Session\CPTrustFolder6432927669196\PPTImport6432953842482\data\asimages\{B76F5B6C-33FA-4174-97B1-18F5FD78B36B}_12.png&quot;/&gt;&lt;left val=&quot;760&quot;/&gt;&lt;top val=&quot;278&quot;/&gt;&lt;width val=&quot;137&quot;/&gt;&lt;height val=&quot;5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E0B8830F-C6F4-4547-95BB-1AF34C86F5B4}&quot;/&gt;&lt;isInvalidForFieldText val=&quot;0&quot;/&gt;&lt;Image&gt;&lt;filename val=&quot;C:\Users\cepuente\AppData\Local\Temp\CP6432927669196Session\CPTrustFolder6432927669196\PPTImport6432953842482\data\asimages\{E0B8830F-C6F4-4547-95BB-1AF34C86F5B4}_13.png&quot;/&gt;&lt;left val=&quot;48&quot;/&gt;&lt;top val=&quot;28&quot;/&gt;&lt;width val=&quot;865&quot;/&gt;&lt;height val=&quot;121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1E82B7B6-2FAE-4135-8F23-066E2F7982C0}&quot;/&gt;&lt;isInvalidForFieldText val=&quot;0&quot;/&gt;&lt;Image&gt;&lt;filename val=&quot;C:\Users\cepuente\AppData\Local\Temp\CP6432927669196Session\CPTrustFolder6432927669196\PPTImport6432953842482\data\asimages\{1E82B7B6-2FAE-4135-8F23-066E2F7982C0}_13.png&quot;/&gt;&lt;left val=&quot;752&quot;/&gt;&lt;top val=&quot;212&quot;/&gt;&lt;width val=&quot;144&quot;/&gt;&lt;height val=&quot;43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9&quot;/&gt;&lt;/TableIndex&gt;&lt;/ShapeTextInfo&gt;"/>
  <p:tag name="HTML_SHAPEINFO" val="&lt;ThreeDShapeInfo&gt;&lt;uuid val=&quot;{9AE90FE8-1619-41EB-83D8-A670523598DD}&quot;/&gt;&lt;isInvalidForFieldText val=&quot;0&quot;/&gt;&lt;Image&gt;&lt;filename val=&quot;C:\Users\cepuente\AppData\Local\Temp\CP6432927669196Session\CPTrustFolder6432927669196\PPTImport6432953842482\data\asimages\{9AE90FE8-1619-41EB-83D8-A670523598DD}_13.png&quot;/&gt;&lt;left val=&quot;751&quot;/&gt;&lt;top val=&quot;492&quot;/&gt;&lt;width val=&quot;147&quot;/&gt;&lt;height val=&quot;90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A1890EB1-13C8-450C-A09B-16408C065900}&quot;/&gt;&lt;isInvalidForFieldText val=&quot;0&quot;/&gt;&lt;Image&gt;&lt;filename val=&quot;C:\Users\cepuente\AppData\Local\Temp\CP6432927669196Session\CPTrustFolder6432927669196\PPTImport6432953842482\data\asimages\{A1890EB1-13C8-450C-A09B-16408C065900}_13.png&quot;/&gt;&lt;left val=&quot;88&quot;/&gt;&lt;top val=&quot;278&quot;/&gt;&lt;width val=&quot;113&quot;/&gt;&lt;height val=&quot;43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9&quot;/&gt;&lt;/TableIndex&gt;&lt;/ShapeTextInfo&gt;"/>
  <p:tag name="HTML_SHAPEINFO" val="&lt;ThreeDShapeInfo&gt;&lt;uuid val=&quot;{1B78C3E5-2B48-45F3-95CE-30155CC2BDDB}&quot;/&gt;&lt;isInvalidForFieldText val=&quot;0&quot;/&gt;&lt;Image&gt;&lt;filename val=&quot;C:\Users\cepuente\AppData\Local\Temp\CP6432927669196Session\CPTrustFolder6432927669196\PPTImport6432953842482\data\asimages\{1B78C3E5-2B48-45F3-95CE-30155CC2BDDB}_13.png&quot;/&gt;&lt;left val=&quot;72&quot;/&gt;&lt;top val=&quot;494&quot;/&gt;&lt;width val=&quot;147&quot;/&gt;&lt;height val=&quot;90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39F9C7C-7D6A-43A6-9C9F-5BE6916D76B3}&quot;/&gt;&lt;isInvalidForFieldText val=&quot;0&quot;/&gt;&lt;Image&gt;&lt;filename val=&quot;C:\Users\cepuente\AppData\Local\Temp\CP6432927669196Session\CPTrustFolder6432927669196\PPTImport6432953842482\data\asimages\{239F9C7C-7D6A-43A6-9C9F-5BE6916D76B3}_13.png&quot;/&gt;&lt;left val=&quot;72&quot;/&gt;&lt;top val=&quot;212&quot;/&gt;&lt;width val=&quot;144&quot;/&gt;&lt;height val=&quot;4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83AC506F-5476-44D3-9EE4-576DC2AE6649}&quot;/&gt;&lt;isInvalidForFieldText val=&quot;0&quot;/&gt;&lt;Image&gt;&lt;filename val=&quot;C:\Users\cepuente\AppData\Local\Temp\CP6432927669196Session\CPTrustFolder6432927669196\PPTImport6432953842482\data\asimages\{83AC506F-5476-44D3-9EE4-576DC2AE6649}_13.png&quot;/&gt;&lt;left val=&quot;760&quot;/&gt;&lt;top val=&quot;278&quot;/&gt;&lt;width val=&quot;137&quot;/&gt;&lt;height val=&quot;57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9&quot;/&gt;&lt;/TableIndex&gt;&lt;/ShapeTextInfo&gt;"/>
  <p:tag name="HTML_SHAPEINFO" val="&lt;ThreeDShapeInfo&gt;&lt;uuid val=&quot;{C4C51A55-2720-48BC-B560-2FDE1FE965D9}&quot;/&gt;&lt;isInvalidForFieldText val=&quot;0&quot;/&gt;&lt;Image&gt;&lt;filename val=&quot;C:\Users\cepuente\AppData\Local\Temp\CP6432927669196Session\CPTrustFolder6432927669196\PPTImport6432953842482\data\asimages\{C4C51A55-2720-48BC-B560-2FDE1FE965D9}_13.png&quot;/&gt;&lt;left val=&quot;722&quot;/&gt;&lt;top val=&quot;608&quot;/&gt;&lt;width val=&quot;185&quot;/&gt;&lt;height val=&quot;87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10&quot;/&gt;&lt;/TableIndex&gt;&lt;/ShapeTextInfo&gt;"/>
  <p:tag name="HTML_SHAPEINFO" val="&lt;ThreeDShapeInfo&gt;&lt;uuid val=&quot;{697C5F74-90BA-418E-B711-1FC79DA281E2}&quot;/&gt;&lt;isInvalidForFieldText val=&quot;0&quot;/&gt;&lt;Image&gt;&lt;filename val=&quot;C:\Users\cepuente\AppData\Local\Temp\CP6432927669196Session\CPTrustFolder6432927669196\PPTImport6432953842482\data\asimages\{697C5F74-90BA-418E-B711-1FC79DA281E2}_14.png&quot;/&gt;&lt;left val=&quot;746&quot;/&gt;&lt;top val=&quot;492&quot;/&gt;&lt;width val=&quot;154&quot;/&gt;&lt;height val=&quot;90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&quot;/&gt;&lt;lineCharCount val=&quot;10&quot;/&gt;&lt;/TableIndex&gt;&lt;/ShapeTextInfo&gt;"/>
  <p:tag name="HTML_SHAPEINFO" val="&lt;ThreeDShapeInfo&gt;&lt;uuid val=&quot;{7AB90A7A-4D8F-4F2A-8F12-FC897541123A}&quot;/&gt;&lt;isInvalidForFieldText val=&quot;0&quot;/&gt;&lt;Image&gt;&lt;filename val=&quot;C:\Users\cepuente\AppData\Local\Temp\CP6432927669196Session\CPTrustFolder6432927669196\PPTImport6432953842482\data\asimages\{7AB90A7A-4D8F-4F2A-8F12-FC897541123A}_14.png&quot;/&gt;&lt;left val=&quot;60&quot;/&gt;&lt;top val=&quot;224&quot;/&gt;&lt;width val=&quot;154&quot;/&gt;&lt;height val=&quot;8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43579</TotalTime>
  <Words>2375</Words>
  <Application>Microsoft Office PowerPoint</Application>
  <PresentationFormat>On-screen Show (4:3)</PresentationFormat>
  <Paragraphs>416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1_Office Theme</vt:lpstr>
      <vt:lpstr>2_Office Theme</vt:lpstr>
      <vt:lpstr>2. ¡Aprended una lección urgente  de una higuera caótica!</vt:lpstr>
      <vt:lpstr>PowerPoint Presentation</vt:lpstr>
      <vt:lpstr>La higuera y las Sagradas Escrituras</vt:lpstr>
      <vt:lpstr>La higuera y las Sagradas Escrituras</vt:lpstr>
      <vt:lpstr>El mapa logístico</vt:lpstr>
      <vt:lpstr>El mapa logístico</vt:lpstr>
      <vt:lpstr>El mapa logístico</vt:lpstr>
      <vt:lpstr>El mapa logístico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El diagrama de las bifurcaciones</vt:lpstr>
      <vt:lpstr>El diagrama de las bifurcaciones</vt:lpstr>
      <vt:lpstr>El diagrama de las bifurcaciones</vt:lpstr>
      <vt:lpstr>El diagrama de las bifurcaciones</vt:lpstr>
      <vt:lpstr>El diagrama de las bifurcaciones</vt:lpstr>
      <vt:lpstr>Brote intermedio del período 3</vt:lpstr>
      <vt:lpstr>Brote intermedio del período 3</vt:lpstr>
      <vt:lpstr>Multitud de espinas</vt:lpstr>
      <vt:lpstr>Multitud de espinas</vt:lpstr>
      <vt:lpstr>Universalidad en la higuera</vt:lpstr>
      <vt:lpstr>Universalidad en otros árboles caóticos</vt:lpstr>
      <vt:lpstr>Universalidad en otros árboles caóticos</vt:lpstr>
      <vt:lpstr>Universalidad en otros árboles caóticos</vt:lpstr>
      <vt:lpstr>En la cima del caos</vt:lpstr>
      <vt:lpstr>En la cima del caos</vt:lpstr>
      <vt:lpstr>Oscilaciones en la cima</vt:lpstr>
      <vt:lpstr>Oscilaciones en la cima</vt:lpstr>
      <vt:lpstr>Oscilaciones en la cima</vt:lpstr>
      <vt:lpstr>Un escape hacia el origen</vt:lpstr>
      <vt:lpstr>Un escape hacia el origen</vt:lpstr>
      <vt:lpstr>Un escape hacia el origen</vt:lpstr>
      <vt:lpstr>Puro sentido común</vt:lpstr>
      <vt:lpstr>Puro sentido común</vt:lpstr>
      <vt:lpstr>Puro sentido común</vt:lpstr>
      <vt:lpstr>Puro sentido común</vt:lpstr>
      <vt:lpstr>¿Un árbol cientíﬁco profético?</vt:lpstr>
      <vt:lpstr>¿Un árbol cientíﬁco profético?</vt:lpstr>
      <vt:lpstr>¿Un árbol cientíﬁco profético?</vt:lpstr>
      <vt:lpstr>¿Un árbol cientíﬁco profético?</vt:lpstr>
      <vt:lpstr>Nuestras Opciones</vt:lpstr>
      <vt:lpstr>Nuestras Opciones</vt:lpstr>
      <vt:lpstr>Nuestras Opciones</vt:lpstr>
      <vt:lpstr>En medio del caos</vt:lpstr>
      <vt:lpstr>PowerPoint Presentation</vt:lpstr>
      <vt:lpstr>PowerPoint Presentation</vt:lpstr>
      <vt:lpstr>Otras coincidencias</vt:lpstr>
      <vt:lpstr>Otras coincidencias</vt:lpstr>
      <vt:lpstr>Otras coincidencias</vt:lpstr>
      <vt:lpstr>Otras coincidencias</vt:lpstr>
      <vt:lpstr>Caos nunca más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Lessons from Chaotic Fig Trees</dc:title>
  <dc:creator>Carlos E. Puente</dc:creator>
  <cp:lastModifiedBy>Carlos E. Puente</cp:lastModifiedBy>
  <cp:revision>198</cp:revision>
  <cp:lastPrinted>2013-06-13T21:28:17Z</cp:lastPrinted>
  <dcterms:created xsi:type="dcterms:W3CDTF">2011-09-23T23:04:55Z</dcterms:created>
  <dcterms:modified xsi:type="dcterms:W3CDTF">2013-08-20T00:56:00Z</dcterms:modified>
</cp:coreProperties>
</file>