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2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notesSlides/notesSlide1.xml" ContentType="application/vnd.openxmlformats-officedocument.presentationml.notesSlide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78" r:id="rId3"/>
    <p:sldId id="304" r:id="rId4"/>
    <p:sldId id="282" r:id="rId5"/>
    <p:sldId id="283" r:id="rId6"/>
    <p:sldId id="306" r:id="rId7"/>
    <p:sldId id="284" r:id="rId8"/>
    <p:sldId id="307" r:id="rId9"/>
    <p:sldId id="286" r:id="rId10"/>
    <p:sldId id="356" r:id="rId11"/>
    <p:sldId id="325" r:id="rId12"/>
    <p:sldId id="295" r:id="rId13"/>
    <p:sldId id="326" r:id="rId14"/>
    <p:sldId id="332" r:id="rId15"/>
    <p:sldId id="260" r:id="rId16"/>
    <p:sldId id="329" r:id="rId17"/>
    <p:sldId id="333" r:id="rId18"/>
    <p:sldId id="334" r:id="rId19"/>
    <p:sldId id="261" r:id="rId20"/>
    <p:sldId id="293" r:id="rId21"/>
    <p:sldId id="262" r:id="rId22"/>
    <p:sldId id="263" r:id="rId23"/>
    <p:sldId id="317" r:id="rId24"/>
    <p:sldId id="335" r:id="rId25"/>
    <p:sldId id="336" r:id="rId26"/>
    <p:sldId id="264" r:id="rId27"/>
    <p:sldId id="322" r:id="rId28"/>
    <p:sldId id="323" r:id="rId29"/>
    <p:sldId id="324" r:id="rId30"/>
    <p:sldId id="265" r:id="rId31"/>
    <p:sldId id="320" r:id="rId32"/>
    <p:sldId id="321" r:id="rId33"/>
    <p:sldId id="266" r:id="rId34"/>
    <p:sldId id="267" r:id="rId35"/>
    <p:sldId id="316" r:id="rId36"/>
    <p:sldId id="337" r:id="rId37"/>
    <p:sldId id="338" r:id="rId38"/>
    <p:sldId id="294" r:id="rId39"/>
    <p:sldId id="340" r:id="rId40"/>
    <p:sldId id="268" r:id="rId41"/>
    <p:sldId id="270" r:id="rId42"/>
    <p:sldId id="341" r:id="rId43"/>
    <p:sldId id="357" r:id="rId44"/>
    <p:sldId id="343" r:id="rId45"/>
    <p:sldId id="271" r:id="rId46"/>
    <p:sldId id="344" r:id="rId47"/>
    <p:sldId id="345" r:id="rId48"/>
    <p:sldId id="346" r:id="rId49"/>
    <p:sldId id="269" r:id="rId50"/>
    <p:sldId id="347" r:id="rId51"/>
    <p:sldId id="348" r:id="rId52"/>
    <p:sldId id="349" r:id="rId53"/>
    <p:sldId id="350" r:id="rId54"/>
    <p:sldId id="272" r:id="rId55"/>
    <p:sldId id="351" r:id="rId56"/>
    <p:sldId id="305" r:id="rId57"/>
    <p:sldId id="259" r:id="rId58"/>
    <p:sldId id="318" r:id="rId59"/>
    <p:sldId id="319" r:id="rId60"/>
    <p:sldId id="273" r:id="rId61"/>
    <p:sldId id="353" r:id="rId62"/>
    <p:sldId id="288" r:id="rId63"/>
    <p:sldId id="354" r:id="rId64"/>
    <p:sldId id="290" r:id="rId65"/>
    <p:sldId id="355" r:id="rId66"/>
    <p:sldId id="291" r:id="rId67"/>
    <p:sldId id="292" r:id="rId68"/>
    <p:sldId id="352" r:id="rId69"/>
    <p:sldId id="257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 autoAdjust="0"/>
    <p:restoredTop sz="94684" autoAdjust="0"/>
  </p:normalViewPr>
  <p:slideViewPr>
    <p:cSldViewPr>
      <p:cViewPr>
        <p:scale>
          <a:sx n="110" d="100"/>
          <a:sy n="110" d="100"/>
        </p:scale>
        <p:origin x="-90" y="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737ED-2860-421A-809C-93521CA50C23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B90D5-96F3-429D-B0BD-4F1DC6A3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15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B90D5-96F3-429D-B0BD-4F1DC6A3EC8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61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8/19/2013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131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8/19/2013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00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8/19/2013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76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8/19/2013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98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8/19/2013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965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8/19/2013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25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8/19/2013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410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8/19/2013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792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8/19/2013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670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8/19/2013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836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2BAA-503B-4FC9-83A6-1388B1FBE1FA}" type="datetimeFigureOut">
              <a:rPr lang="en-US" smtClean="0"/>
              <a:t>8/19/2013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95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C2BAA-503B-4FC9-83A6-1388B1FBE1FA}" type="datetimeFigureOut">
              <a:rPr lang="en-US" smtClean="0"/>
              <a:t>8/19/2013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30F12-EE21-45EA-820A-F0A3476E26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90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image" Target="../media/image8.png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12" Type="http://schemas.openxmlformats.org/officeDocument/2006/relationships/image" Target="../media/image7.wmf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image" Target="../media/image6.wmf"/><Relationship Id="rId5" Type="http://schemas.openxmlformats.org/officeDocument/2006/relationships/tags" Target="../tags/tag65.xml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64.xml"/><Relationship Id="rId9" Type="http://schemas.openxmlformats.org/officeDocument/2006/relationships/tags" Target="../tags/tag6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72.xml"/><Relationship Id="rId7" Type="http://schemas.openxmlformats.org/officeDocument/2006/relationships/image" Target="../media/image7.wmf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6.wmf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7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14.png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image" Target="../media/image13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image" Target="../media/image12.gif"/><Relationship Id="rId5" Type="http://schemas.openxmlformats.org/officeDocument/2006/relationships/tags" Target="../tags/tag78.xml"/><Relationship Id="rId10" Type="http://schemas.openxmlformats.org/officeDocument/2006/relationships/image" Target="../media/image11.wmf"/><Relationship Id="rId4" Type="http://schemas.openxmlformats.org/officeDocument/2006/relationships/tags" Target="../tags/tag77.xml"/><Relationship Id="rId9" Type="http://schemas.openxmlformats.org/officeDocument/2006/relationships/image" Target="../media/image10.wmf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tags" Target="../tags/tag93.xml"/><Relationship Id="rId18" Type="http://schemas.openxmlformats.org/officeDocument/2006/relationships/image" Target="../media/image14.png"/><Relationship Id="rId3" Type="http://schemas.openxmlformats.org/officeDocument/2006/relationships/tags" Target="../tags/tag83.xml"/><Relationship Id="rId21" Type="http://schemas.openxmlformats.org/officeDocument/2006/relationships/image" Target="../media/image16.png"/><Relationship Id="rId7" Type="http://schemas.openxmlformats.org/officeDocument/2006/relationships/tags" Target="../tags/tag87.xml"/><Relationship Id="rId12" Type="http://schemas.openxmlformats.org/officeDocument/2006/relationships/tags" Target="../tags/tag92.xml"/><Relationship Id="rId17" Type="http://schemas.openxmlformats.org/officeDocument/2006/relationships/image" Target="../media/image12.gif"/><Relationship Id="rId2" Type="http://schemas.openxmlformats.org/officeDocument/2006/relationships/tags" Target="../tags/tag82.xml"/><Relationship Id="rId16" Type="http://schemas.openxmlformats.org/officeDocument/2006/relationships/image" Target="../media/image11.wmf"/><Relationship Id="rId20" Type="http://schemas.openxmlformats.org/officeDocument/2006/relationships/image" Target="../media/image15.png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5" Type="http://schemas.openxmlformats.org/officeDocument/2006/relationships/tags" Target="../tags/tag85.xml"/><Relationship Id="rId15" Type="http://schemas.openxmlformats.org/officeDocument/2006/relationships/image" Target="../media/image10.wmf"/><Relationship Id="rId10" Type="http://schemas.openxmlformats.org/officeDocument/2006/relationships/tags" Target="../tags/tag90.xml"/><Relationship Id="rId19" Type="http://schemas.openxmlformats.org/officeDocument/2006/relationships/image" Target="../media/image13.png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13.png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14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2.gif"/><Relationship Id="rId5" Type="http://schemas.openxmlformats.org/officeDocument/2006/relationships/tags" Target="../tags/tag98.xml"/><Relationship Id="rId15" Type="http://schemas.openxmlformats.org/officeDocument/2006/relationships/image" Target="../media/image17.png"/><Relationship Id="rId10" Type="http://schemas.openxmlformats.org/officeDocument/2006/relationships/image" Target="../media/image11.wmf"/><Relationship Id="rId4" Type="http://schemas.openxmlformats.org/officeDocument/2006/relationships/tags" Target="../tags/tag97.xml"/><Relationship Id="rId9" Type="http://schemas.openxmlformats.org/officeDocument/2006/relationships/image" Target="../media/image10.wmf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image" Target="../media/image1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18.wmf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18.wmf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18.wmf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image" Target="../media/image22.wmf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image" Target="../media/image23.wmf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4" Type="http://schemas.openxmlformats.org/officeDocument/2006/relationships/image" Target="../media/image2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27.wmf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27.wmf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27.wmf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image" Target="../media/image31.tif"/><Relationship Id="rId5" Type="http://schemas.openxmlformats.org/officeDocument/2006/relationships/tags" Target="../tags/tag135.xml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134.xml"/><Relationship Id="rId9" Type="http://schemas.openxmlformats.org/officeDocument/2006/relationships/tags" Target="../tags/tag1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4" Type="http://schemas.openxmlformats.org/officeDocument/2006/relationships/image" Target="../media/image31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4" Type="http://schemas.openxmlformats.org/officeDocument/2006/relationships/image" Target="../media/image31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4" Type="http://schemas.openxmlformats.org/officeDocument/2006/relationships/image" Target="../media/image31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1.wmf"/><Relationship Id="rId4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7" Type="http://schemas.openxmlformats.org/officeDocument/2006/relationships/image" Target="../media/image36.wmf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4" Type="http://schemas.openxmlformats.org/officeDocument/2006/relationships/image" Target="../media/image37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5" Type="http://schemas.openxmlformats.org/officeDocument/2006/relationships/image" Target="../media/image37.wmf"/><Relationship Id="rId4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5" Type="http://schemas.openxmlformats.org/officeDocument/2006/relationships/image" Target="../media/image37.wmf"/><Relationship Id="rId4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image" Target="../media/image37.wmf"/><Relationship Id="rId4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image" Target="../media/image37.wmf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image" Target="../media/image37.wmf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10" Type="http://schemas.openxmlformats.org/officeDocument/2006/relationships/image" Target="../media/image2.wmf"/><Relationship Id="rId4" Type="http://schemas.openxmlformats.org/officeDocument/2006/relationships/tags" Target="../tags/tag29.xml"/><Relationship Id="rId9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5" Type="http://schemas.openxmlformats.org/officeDocument/2006/relationships/image" Target="../media/image40.wmf"/><Relationship Id="rId4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4" Type="http://schemas.openxmlformats.org/officeDocument/2006/relationships/image" Target="../media/image40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7" Type="http://schemas.openxmlformats.org/officeDocument/2006/relationships/image" Target="../media/image40.wmf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8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185.xml"/><Relationship Id="rId7" Type="http://schemas.openxmlformats.org/officeDocument/2006/relationships/image" Target="../media/image40.wmf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187.xml"/><Relationship Id="rId4" Type="http://schemas.openxmlformats.org/officeDocument/2006/relationships/tags" Target="../tags/tag18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image" Target="../media/image40.wmf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9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4" Type="http://schemas.openxmlformats.org/officeDocument/2006/relationships/image" Target="../media/image37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tags" Target="../tags/tag196.xml"/><Relationship Id="rId7" Type="http://schemas.openxmlformats.org/officeDocument/2006/relationships/tags" Target="../tags/tag200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9" Type="http://schemas.openxmlformats.org/officeDocument/2006/relationships/image" Target="../media/image37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tags" Target="../tags/tag203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tags" Target="../tags/tag20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5" Type="http://schemas.openxmlformats.org/officeDocument/2006/relationships/image" Target="../media/image37.wmf"/><Relationship Id="rId4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tags" Target="../tags/tag46.xml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tags" Target="../tags/tag45.xml"/><Relationship Id="rId2" Type="http://schemas.openxmlformats.org/officeDocument/2006/relationships/tags" Target="../tags/tag35.xml"/><Relationship Id="rId16" Type="http://schemas.openxmlformats.org/officeDocument/2006/relationships/image" Target="../media/image4.wmf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5" Type="http://schemas.openxmlformats.org/officeDocument/2006/relationships/tags" Target="../tags/tag38.xml"/><Relationship Id="rId15" Type="http://schemas.openxmlformats.org/officeDocument/2006/relationships/image" Target="../media/image3.png"/><Relationship Id="rId10" Type="http://schemas.openxmlformats.org/officeDocument/2006/relationships/tags" Target="../tags/tag43.xml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5" Type="http://schemas.openxmlformats.org/officeDocument/2006/relationships/image" Target="../media/image40.wmf"/><Relationship Id="rId4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image" Target="../media/image40.wmf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227.xml"/><Relationship Id="rId7" Type="http://schemas.openxmlformats.org/officeDocument/2006/relationships/image" Target="../media/image46.png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image" Target="../media/image40.wmf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2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tags" Target="../tags/tag231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6" Type="http://schemas.openxmlformats.org/officeDocument/2006/relationships/tags" Target="../tags/tag234.xml"/><Relationship Id="rId5" Type="http://schemas.openxmlformats.org/officeDocument/2006/relationships/tags" Target="../tags/tag233.xml"/><Relationship Id="rId4" Type="http://schemas.openxmlformats.org/officeDocument/2006/relationships/tags" Target="../tags/tag232.xml"/><Relationship Id="rId9" Type="http://schemas.openxmlformats.org/officeDocument/2006/relationships/image" Target="../media/image49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tags" Target="../tags/tag237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tags" Target="../tags/tag238.xml"/><Relationship Id="rId9" Type="http://schemas.openxmlformats.org/officeDocument/2006/relationships/image" Target="../media/image49.w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tags" Target="../tags/tag243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9" Type="http://schemas.openxmlformats.org/officeDocument/2006/relationships/image" Target="../media/image4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4.wmf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4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261.xml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4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4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tags" Target="../tags/tag267.xml"/><Relationship Id="rId7" Type="http://schemas.openxmlformats.org/officeDocument/2006/relationships/image" Target="../media/image52.gif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269.xml"/><Relationship Id="rId4" Type="http://schemas.openxmlformats.org/officeDocument/2006/relationships/tags" Target="../tags/tag2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6.wmf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7" Type="http://schemas.openxmlformats.org/officeDocument/2006/relationships/image" Target="../media/image7.wmf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6.wmf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5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59.xml"/><Relationship Id="rId7" Type="http://schemas.openxmlformats.org/officeDocument/2006/relationships/image" Target="../media/image7.wmf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6.wmf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19050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3.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El arte unitivo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de</a:t>
            </a:r>
            <a:b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</a:br>
            <a:r>
              <a:rPr lang="es-E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la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Santísima Trinidad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29540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Garamond Pro" pitchFamily="18" charset="0"/>
              </a:rPr>
              <a:t>Carlos E. Puente</a:t>
            </a:r>
          </a:p>
          <a:p>
            <a:r>
              <a:rPr lang="en-US" sz="2800" i="1" dirty="0">
                <a:solidFill>
                  <a:prstClr val="black">
                    <a:tint val="75000"/>
                  </a:prstClr>
                </a:solidFill>
                <a:latin typeface="Adobe Garamond Pro" pitchFamily="18" charset="0"/>
              </a:rPr>
              <a:t>Universidad de California</a:t>
            </a:r>
            <a:r>
              <a:rPr lang="en-US" sz="2800" i="1" dirty="0" smtClean="0">
                <a:latin typeface="Adobe Garamond Pro" pitchFamily="18" charset="0"/>
              </a:rPr>
              <a:t>, Davis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0" y="8190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CO" sz="2000" b="1" dirty="0">
                <a:solidFill>
                  <a:prstClr val="black"/>
                </a:solidFill>
              </a:rPr>
              <a:t>EL PAPEL VITAL DE LA CIENCIA EN LA NUEVA EVANGELIZACIÓN</a:t>
            </a:r>
          </a:p>
        </p:txBody>
      </p:sp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0" y="5486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Ateneo</a:t>
            </a:r>
            <a:r>
              <a:rPr lang="en-US" sz="2400" dirty="0"/>
              <a:t> Pontiﬁcio </a:t>
            </a:r>
            <a:r>
              <a:rPr lang="en-US" sz="2400" dirty="0" smtClean="0"/>
              <a:t>Regina Apostolorum</a:t>
            </a:r>
          </a:p>
          <a:p>
            <a:pPr algn="ctr"/>
            <a:r>
              <a:rPr lang="en-US" sz="2400" dirty="0" smtClean="0"/>
              <a:t>Roma, Mayo 2013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630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 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ﬁ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interesantes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(Barnsley, 1988)</a:t>
            </a:r>
            <a:endParaRPr lang="en-US" sz="2200" dirty="0">
              <a:latin typeface="Adobe Garamond Pro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28800"/>
            <a:ext cx="27432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28800"/>
            <a:ext cx="2743200" cy="2743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0" y="4814466"/>
                <a:ext cx="9144000" cy="1168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  <a:spcAft>
                    <a:spcPts val="600"/>
                  </a:spcAft>
                </a:pPr>
                <a:r>
                  <a:rPr lang="es-CO" sz="2200" b="0" dirty="0" smtClean="0"/>
                  <a:t>los </a:t>
                </a:r>
                <a:r>
                  <a:rPr lang="es-CO" sz="2200" b="0" dirty="0" smtClean="0">
                    <a:latin typeface="+mj-lt"/>
                  </a:rPr>
                  <a:t>alambres</a:t>
                </a:r>
                <a:r>
                  <a:rPr lang="es-CO" sz="2200" b="0" dirty="0" smtClean="0"/>
                  <a:t> se </a:t>
                </a:r>
                <a:r>
                  <a:rPr lang="es-CO" sz="2200" dirty="0"/>
                  <a:t>p</a:t>
                </a:r>
                <a:r>
                  <a:rPr lang="es-CO" sz="2200" b="0" dirty="0" smtClean="0"/>
                  <a:t>ueden hallar iterando dos mapas </a:t>
                </a:r>
                <a:r>
                  <a:rPr lang="es-CO" sz="2200" b="1" dirty="0" smtClean="0">
                    <a:latin typeface="+mj-lt"/>
                  </a:rPr>
                  <a:t>lineales</a:t>
                </a:r>
                <a:r>
                  <a:rPr lang="es-CO" sz="2200" b="0" dirty="0" smtClean="0"/>
                  <a:t>:</a:t>
                </a:r>
              </a:p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20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latin typeface="Cambria Math"/>
                          </a:rPr>
                          <m:t>, </m:t>
                        </m:r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d>
                    <m:r>
                      <a:rPr lang="en-US" sz="2000" b="0" i="0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2000" i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, </m:t>
                        </m:r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1−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d>
                  </m:oMath>
                </a14:m>
                <a:endParaRPr lang="en-US" sz="2000" dirty="0" smtClean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0" y="4814466"/>
                <a:ext cx="9144000" cy="1168269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lowchart: Connector 7"/>
          <p:cNvSpPr/>
          <p:nvPr>
            <p:custDataLst>
              <p:tags r:id="rId5"/>
            </p:custDataLst>
          </p:nvPr>
        </p:nvSpPr>
        <p:spPr>
          <a:xfrm>
            <a:off x="2598751" y="6011372"/>
            <a:ext cx="91440" cy="91440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>
            <p:custDataLst>
              <p:tags r:id="rId6"/>
            </p:custDataLst>
          </p:nvPr>
        </p:nvSpPr>
        <p:spPr>
          <a:xfrm>
            <a:off x="5859449" y="6011372"/>
            <a:ext cx="91440" cy="91440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>
            <p:custDataLst>
              <p:tags r:id="rId7"/>
            </p:custDataLst>
          </p:nvPr>
        </p:nvGrpSpPr>
        <p:grpSpPr>
          <a:xfrm>
            <a:off x="3277931" y="6011372"/>
            <a:ext cx="3811320" cy="91440"/>
            <a:chOff x="3277931" y="6011372"/>
            <a:chExt cx="3811320" cy="91440"/>
          </a:xfrm>
        </p:grpSpPr>
        <p:sp>
          <p:nvSpPr>
            <p:cNvPr id="10" name="Flowchart: Connector 9"/>
            <p:cNvSpPr/>
            <p:nvPr>
              <p:custDataLst>
                <p:tags r:id="rId8"/>
              </p:custDataLst>
            </p:nvPr>
          </p:nvSpPr>
          <p:spPr>
            <a:xfrm>
              <a:off x="3277931" y="6011372"/>
              <a:ext cx="91440" cy="91440"/>
            </a:xfrm>
            <a:prstGeom prst="flowChartConnec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/>
            <p:cNvSpPr/>
            <p:nvPr>
              <p:custDataLst>
                <p:tags r:id="rId9"/>
              </p:custDataLst>
            </p:nvPr>
          </p:nvSpPr>
          <p:spPr>
            <a:xfrm>
              <a:off x="6997811" y="6011372"/>
              <a:ext cx="91440" cy="91440"/>
            </a:xfrm>
            <a:prstGeom prst="flowChartConnec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294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523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4389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6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4389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 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ﬁ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interesantes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(Barnsley, 1988)</a:t>
            </a:r>
            <a:endParaRPr lang="en-US" sz="2200" dirty="0">
              <a:latin typeface="Adobe Garamond Pro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28800"/>
            <a:ext cx="27432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28800"/>
            <a:ext cx="2743200" cy="2743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0" y="4814466"/>
                <a:ext cx="9144000" cy="1668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  <a:spcAft>
                    <a:spcPts val="600"/>
                  </a:spcAft>
                </a:pPr>
                <a:r>
                  <a:rPr lang="es-CO" sz="2200" b="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los </a:t>
                </a:r>
                <a:r>
                  <a:rPr lang="es-CO" sz="2200" b="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alambres</a:t>
                </a:r>
                <a:r>
                  <a:rPr lang="es-CO" sz="2200" b="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se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</a:t>
                </a:r>
                <a:r>
                  <a:rPr lang="es-CO" sz="2200" b="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ueden hallar iterando dos mapas </a:t>
                </a:r>
                <a:r>
                  <a:rPr lang="es-CO" sz="22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lineales</a:t>
                </a:r>
                <a:r>
                  <a:rPr lang="es-CO" sz="2200" b="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:</a:t>
                </a:r>
              </a:p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, 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d>
                    <m:r>
                      <a:rPr lang="en-US" sz="2000" b="0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0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, 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1−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d>
                  </m:oMath>
                </a14:m>
                <a:endParaRPr 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>
                  <a:lnSpc>
                    <a:spcPct val="125000"/>
                  </a:lnSpc>
                  <a:spcBef>
                    <a:spcPts val="600"/>
                  </a:spcBef>
                </a:pPr>
                <a:r>
                  <a:rPr lang="es-CO" sz="2200" dirty="0" smtClean="0"/>
                  <a:t>los </a:t>
                </a:r>
                <a:r>
                  <a:rPr lang="es-CO" sz="2200" dirty="0" smtClean="0">
                    <a:latin typeface="+mj-lt"/>
                  </a:rPr>
                  <a:t>signos</a:t>
                </a:r>
                <a:r>
                  <a:rPr lang="es-CO" sz="2200" dirty="0" smtClean="0"/>
                  <a:t> arriba corresponden a los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O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s-CO" sz="2000" i="1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s-CO" sz="20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CO" sz="2000" dirty="0" smtClean="0"/>
                  <a:t> y</a:t>
                </a:r>
                <a:r>
                  <a:rPr lang="es-CO" sz="16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O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s-CO" sz="2000" i="1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s-CO" sz="20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s-CO" sz="2000" dirty="0" smtClean="0"/>
                  <a:t>,</a:t>
                </a:r>
                <a:r>
                  <a:rPr lang="es-CO" dirty="0" smtClean="0"/>
                  <a:t> </a:t>
                </a:r>
                <a:r>
                  <a:rPr lang="es-CO" sz="2200" dirty="0" smtClean="0"/>
                  <a:t>con magnitudes iguales a </a:t>
                </a:r>
                <a:r>
                  <a:rPr lang="en-US" sz="2000" b="1" dirty="0" smtClean="0">
                    <a:latin typeface="Cambria Math" pitchFamily="18" charset="0"/>
                    <a:ea typeface="Cambria Math" pitchFamily="18" charset="0"/>
                  </a:rPr>
                  <a:t>z</a:t>
                </a:r>
                <a:endParaRPr lang="en-US" sz="2000" b="1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0" y="4814466"/>
                <a:ext cx="9144000" cy="1668405"/>
              </a:xfrm>
              <a:prstGeom prst="rect">
                <a:avLst/>
              </a:prstGeom>
              <a:blipFill rotWithShape="1">
                <a:blip r:embed="rId8"/>
                <a:stretch>
                  <a:fillRect b="-5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59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47775"/>
            <a:ext cx="4572000" cy="4572000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84163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turbulencia y los multifractales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>
            <p:custDataLst>
              <p:tags r:id="rId3"/>
            </p:custDataLst>
          </p:nvPr>
        </p:nvSpPr>
        <p:spPr>
          <a:xfrm>
            <a:off x="0" y="1066800"/>
            <a:ext cx="9143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(</a:t>
            </a:r>
            <a:r>
              <a:rPr lang="en-US" sz="2200" dirty="0" err="1"/>
              <a:t>Meneveau</a:t>
            </a:r>
            <a:r>
              <a:rPr lang="en-US" sz="2200" dirty="0"/>
              <a:t> y</a:t>
            </a:r>
            <a:r>
              <a:rPr lang="en-US" sz="2200" dirty="0" smtClean="0"/>
              <a:t> </a:t>
            </a:r>
            <a:r>
              <a:rPr lang="en-US" sz="2200" dirty="0"/>
              <a:t>Sreenivasan, 1987)</a:t>
            </a:r>
          </a:p>
        </p:txBody>
      </p:sp>
      <p:pic>
        <p:nvPicPr>
          <p:cNvPr id="18" name="Picture 2" descr="C:\Users\cepuente\Documents\BOOKS\The Fig Tree and the Bell\TED_TALKS\Talk 3\Rafael_09\multifractal.ep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740612"/>
            <a:ext cx="3200400" cy="105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>
            <p:custDataLst>
              <p:tags r:id="rId5"/>
            </p:custDataLst>
          </p:nvPr>
        </p:nvGrpSpPr>
        <p:grpSpPr>
          <a:xfrm>
            <a:off x="-28576" y="1875980"/>
            <a:ext cx="9144000" cy="1629220"/>
            <a:chOff x="-28576" y="1799780"/>
            <a:chExt cx="9144000" cy="1629220"/>
          </a:xfrm>
        </p:grpSpPr>
        <p:pic>
          <p:nvPicPr>
            <p:cNvPr id="2050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776" y="2864936"/>
              <a:ext cx="349758" cy="349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307" y="3175314"/>
              <a:ext cx="45720" cy="45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9428" y="2456688"/>
              <a:ext cx="77153" cy="77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420" y="3090672"/>
              <a:ext cx="118301" cy="11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092" y="3090672"/>
              <a:ext cx="118301" cy="11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4260" y="2285311"/>
              <a:ext cx="237744" cy="237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576" y="2789237"/>
              <a:ext cx="9144000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468" y="1799780"/>
              <a:ext cx="128016" cy="128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407532" y="3429000"/>
                <a:ext cx="3289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⋮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4407532" y="3429000"/>
                <a:ext cx="328936" cy="40011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>
            <p:custDataLst>
              <p:tags r:id="rId7"/>
            </p:custDataLst>
          </p:nvPr>
        </p:nvSpPr>
        <p:spPr>
          <a:xfrm>
            <a:off x="0" y="5026150"/>
            <a:ext cx="9144000" cy="141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  <a:spcAft>
                <a:spcPts val="300"/>
              </a:spcAft>
            </a:pPr>
            <a:r>
              <a:rPr lang="es-CO" sz="2200" dirty="0">
                <a:solidFill>
                  <a:prstClr val="black"/>
                </a:solidFill>
              </a:rPr>
              <a:t>una cascada de </a:t>
            </a:r>
            <a:r>
              <a:rPr lang="es-CO" sz="2200" dirty="0">
                <a:solidFill>
                  <a:prstClr val="black"/>
                </a:solidFill>
                <a:latin typeface="Adobe Garamond Pro Bold"/>
              </a:rPr>
              <a:t>remolinos </a:t>
            </a:r>
            <a:r>
              <a:rPr lang="es-CO" sz="2200" dirty="0">
                <a:solidFill>
                  <a:prstClr val="black"/>
                </a:solidFill>
              </a:rPr>
              <a:t> que generan </a:t>
            </a:r>
            <a:r>
              <a:rPr lang="es-CO" sz="2200" dirty="0">
                <a:solidFill>
                  <a:prstClr val="black"/>
                </a:solidFill>
                <a:latin typeface="Adobe Garamond Pro Bold"/>
              </a:rPr>
              <a:t>violencia</a:t>
            </a:r>
            <a:r>
              <a:rPr lang="es-CO" sz="2200" dirty="0">
                <a:solidFill>
                  <a:prstClr val="black"/>
                </a:solidFill>
              </a:rPr>
              <a:t> intermitentemente</a:t>
            </a:r>
          </a:p>
          <a:p>
            <a:pPr algn="ctr">
              <a:lnSpc>
                <a:spcPct val="125000"/>
              </a:lnSpc>
              <a:spcAft>
                <a:spcPts val="300"/>
              </a:spcAft>
            </a:pPr>
            <a:r>
              <a:rPr lang="es-CO" sz="2200" b="0" dirty="0" smtClean="0">
                <a:latin typeface="+mj-lt"/>
              </a:rPr>
              <a:t>fragmentación</a:t>
            </a:r>
            <a:r>
              <a:rPr lang="es-CO" sz="2200" b="0" dirty="0" smtClean="0"/>
              <a:t> progresiva dando lugar a </a:t>
            </a:r>
            <a:r>
              <a:rPr lang="es-CO" sz="2200" b="0" dirty="0" smtClean="0">
                <a:latin typeface="+mj-lt"/>
              </a:rPr>
              <a:t>espinas </a:t>
            </a:r>
            <a:r>
              <a:rPr lang="es-CO" sz="2200" b="0" dirty="0" smtClean="0"/>
              <a:t>y </a:t>
            </a:r>
            <a:r>
              <a:rPr lang="es-CO" sz="2200" b="0" dirty="0" smtClean="0">
                <a:latin typeface="+mj-lt"/>
              </a:rPr>
              <a:t>polvo</a:t>
            </a:r>
          </a:p>
          <a:p>
            <a:pPr algn="ctr">
              <a:lnSpc>
                <a:spcPct val="125000"/>
              </a:lnSpc>
              <a:spcAft>
                <a:spcPts val="300"/>
              </a:spcAft>
            </a:pPr>
            <a:r>
              <a:rPr lang="es-CO" sz="2200" dirty="0" smtClean="0"/>
              <a:t>un proceso</a:t>
            </a:r>
            <a:r>
              <a:rPr lang="es-CO" sz="2200" b="0" dirty="0" smtClean="0"/>
              <a:t> </a:t>
            </a:r>
            <a:r>
              <a:rPr lang="es-CO" sz="2200" b="0" dirty="0" smtClean="0">
                <a:latin typeface="+mj-lt"/>
              </a:rPr>
              <a:t>universal</a:t>
            </a:r>
            <a:r>
              <a:rPr lang="es-CO" sz="2200" b="0" dirty="0" smtClean="0"/>
              <a:t> que termina en la </a:t>
            </a:r>
            <a:r>
              <a:rPr lang="es-CO" sz="2200" b="0" dirty="0" smtClean="0">
                <a:latin typeface="+mj-lt"/>
              </a:rPr>
              <a:t>disipación</a:t>
            </a:r>
          </a:p>
        </p:txBody>
      </p:sp>
    </p:spTree>
    <p:extLst>
      <p:ext uri="{BB962C8B-B14F-4D97-AF65-F5344CB8AC3E}">
        <p14:creationId xmlns:p14="http://schemas.microsoft.com/office/powerpoint/2010/main" val="102509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47775"/>
            <a:ext cx="4572000" cy="4572000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84163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turbulencia y los multifractales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>
            <p:custDataLst>
              <p:tags r:id="rId3"/>
            </p:custDataLst>
          </p:nvPr>
        </p:nvSpPr>
        <p:spPr>
          <a:xfrm>
            <a:off x="0" y="1066800"/>
            <a:ext cx="9143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(</a:t>
            </a:r>
            <a:r>
              <a:rPr lang="en-US" sz="2200" dirty="0" err="1"/>
              <a:t>Meneveau</a:t>
            </a:r>
            <a:r>
              <a:rPr lang="en-US" sz="2200" dirty="0"/>
              <a:t> y</a:t>
            </a:r>
            <a:r>
              <a:rPr lang="en-US" sz="2200" dirty="0" smtClean="0"/>
              <a:t> </a:t>
            </a:r>
            <a:r>
              <a:rPr lang="en-US" sz="2200" dirty="0"/>
              <a:t>Sreenivasan, 1987)</a:t>
            </a:r>
          </a:p>
        </p:txBody>
      </p:sp>
      <p:pic>
        <p:nvPicPr>
          <p:cNvPr id="18" name="Picture 2" descr="C:\Users\cepuente\Documents\BOOKS\The Fig Tree and the Bell\TED_TALKS\Talk 3\Rafael_09\multifractal.ep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740612"/>
            <a:ext cx="3200400" cy="105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>
            <p:custDataLst>
              <p:tags r:id="rId5"/>
            </p:custDataLst>
          </p:nvPr>
        </p:nvGrpSpPr>
        <p:grpSpPr>
          <a:xfrm>
            <a:off x="-28576" y="1875980"/>
            <a:ext cx="9144000" cy="1629220"/>
            <a:chOff x="-28576" y="1799780"/>
            <a:chExt cx="9144000" cy="1629220"/>
          </a:xfrm>
        </p:grpSpPr>
        <p:pic>
          <p:nvPicPr>
            <p:cNvPr id="2050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776" y="2864936"/>
              <a:ext cx="349758" cy="349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307" y="3175314"/>
              <a:ext cx="45720" cy="45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9428" y="2457476"/>
              <a:ext cx="77153" cy="77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420" y="3090672"/>
              <a:ext cx="118301" cy="11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092" y="3090672"/>
              <a:ext cx="118301" cy="11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4260" y="2285311"/>
              <a:ext cx="237744" cy="237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468" y="1799780"/>
              <a:ext cx="128016" cy="128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576" y="2789237"/>
              <a:ext cx="9144000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407532" y="3429000"/>
                <a:ext cx="3289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⋮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4407532" y="3429000"/>
                <a:ext cx="328936" cy="400110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0" y="4939352"/>
                <a:ext cx="9144000" cy="1097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  <a:spcAft>
                    <a:spcPts val="300"/>
                  </a:spcAft>
                </a:pPr>
                <a:r>
                  <a:rPr lang="es-CO" sz="2200" b="0" dirty="0" smtClean="0">
                    <a:solidFill>
                      <a:schemeClr val="tx1"/>
                    </a:solidFill>
                  </a:rPr>
                  <a:t>el conjunto espinoso es el </a:t>
                </a:r>
                <a:r>
                  <a:rPr lang="es-CO" sz="2200" b="0" dirty="0" smtClean="0">
                    <a:solidFill>
                      <a:schemeClr val="tx1"/>
                    </a:solidFill>
                    <a:latin typeface="+mj-lt"/>
                  </a:rPr>
                  <a:t>histograma</a:t>
                </a:r>
                <a:r>
                  <a:rPr lang="es-CO" sz="2200" b="0" dirty="0" smtClean="0">
                    <a:solidFill>
                      <a:schemeClr val="tx1"/>
                    </a:solidFill>
                  </a:rPr>
                  <a:t> de puntos obtenidos al iterar:</a:t>
                </a:r>
              </a:p>
              <a:p>
                <a:pPr algn="ctr">
                  <a:lnSpc>
                    <a:spcPct val="125000"/>
                  </a:lnSpc>
                  <a:spcAft>
                    <a:spcPts val="300"/>
                  </a:spcAft>
                </a:pPr>
                <a:r>
                  <a:rPr lang="es-CO" sz="2000" b="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</a:rPr>
                      <m:t>=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 pitchFamily="18" charset="0"/>
                      </a:rPr>
                      <m:t> </m:t>
                    </m:r>
                  </m:oMath>
                </a14:m>
                <a:r>
                  <a:rPr lang="es-CO" sz="2200" dirty="0" smtClean="0">
                    <a:solidFill>
                      <a:schemeClr val="tx1"/>
                    </a:solidFill>
                  </a:rPr>
                  <a:t>empleando una </a:t>
                </a:r>
                <a:r>
                  <a:rPr lang="es-CO" sz="2200" dirty="0" smtClean="0">
                    <a:solidFill>
                      <a:schemeClr val="tx1"/>
                    </a:solidFill>
                    <a:latin typeface="+mj-lt"/>
                  </a:rPr>
                  <a:t>moneda sesgada</a:t>
                </a:r>
                <a:r>
                  <a:rPr lang="es-CO" sz="22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s-CO" sz="2200" dirty="0" smtClean="0">
                    <a:solidFill>
                      <a:schemeClr val="tx1"/>
                    </a:solidFill>
                  </a:rPr>
                  <a:t>paso a paso</a:t>
                </a: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0" y="4939352"/>
                <a:ext cx="9144000" cy="1097288"/>
              </a:xfrm>
              <a:prstGeom prst="rect">
                <a:avLst/>
              </a:prstGeom>
              <a:blipFill rotWithShape="1">
                <a:blip r:embed="rId21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lowchart: Connector 18"/>
          <p:cNvSpPr/>
          <p:nvPr>
            <p:custDataLst>
              <p:tags r:id="rId8"/>
            </p:custDataLst>
          </p:nvPr>
        </p:nvSpPr>
        <p:spPr>
          <a:xfrm>
            <a:off x="1006502" y="6080760"/>
            <a:ext cx="91440" cy="91440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>
            <p:custDataLst>
              <p:tags r:id="rId9"/>
            </p:custDataLst>
          </p:nvPr>
        </p:nvSpPr>
        <p:spPr>
          <a:xfrm>
            <a:off x="2368172" y="6080760"/>
            <a:ext cx="91440" cy="91440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/>
          <p:cNvSpPr/>
          <p:nvPr>
            <p:custDataLst>
              <p:tags r:id="rId10"/>
            </p:custDataLst>
          </p:nvPr>
        </p:nvSpPr>
        <p:spPr>
          <a:xfrm>
            <a:off x="3313739" y="3407133"/>
            <a:ext cx="91440" cy="914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/>
          <p:cNvSpPr/>
          <p:nvPr>
            <p:custDataLst>
              <p:tags r:id="rId11"/>
            </p:custDataLst>
          </p:nvPr>
        </p:nvSpPr>
        <p:spPr>
          <a:xfrm>
            <a:off x="4135850" y="3407133"/>
            <a:ext cx="91440" cy="914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/>
          <p:cNvSpPr/>
          <p:nvPr>
            <p:custDataLst>
              <p:tags r:id="rId12"/>
            </p:custDataLst>
          </p:nvPr>
        </p:nvSpPr>
        <p:spPr>
          <a:xfrm>
            <a:off x="4953953" y="3407133"/>
            <a:ext cx="91440" cy="914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/>
          <p:cNvSpPr/>
          <p:nvPr>
            <p:custDataLst>
              <p:tags r:id="rId13"/>
            </p:custDataLst>
          </p:nvPr>
        </p:nvSpPr>
        <p:spPr>
          <a:xfrm>
            <a:off x="5728405" y="3407133"/>
            <a:ext cx="91440" cy="914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6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823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823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83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4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85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86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47775"/>
            <a:ext cx="4572000" cy="4572000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84163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turbulencia y los multifractales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>
            <p:custDataLst>
              <p:tags r:id="rId3"/>
            </p:custDataLst>
          </p:nvPr>
        </p:nvSpPr>
        <p:spPr>
          <a:xfrm>
            <a:off x="0" y="1066800"/>
            <a:ext cx="9143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(</a:t>
            </a:r>
            <a:r>
              <a:rPr lang="en-US" sz="2200" dirty="0" err="1"/>
              <a:t>Meneveau</a:t>
            </a:r>
            <a:r>
              <a:rPr lang="en-US" sz="2200" dirty="0"/>
              <a:t> y</a:t>
            </a:r>
            <a:r>
              <a:rPr lang="en-US" sz="2200" dirty="0" smtClean="0"/>
              <a:t> </a:t>
            </a:r>
            <a:r>
              <a:rPr lang="en-US" sz="2200" dirty="0"/>
              <a:t>Sreenivasan, 1987)</a:t>
            </a:r>
          </a:p>
        </p:txBody>
      </p:sp>
      <p:pic>
        <p:nvPicPr>
          <p:cNvPr id="18" name="Picture 2" descr="C:\Users\cepuente\Documents\BOOKS\The Fig Tree and the Bell\TED_TALKS\Talk 3\Rafael_09\multifractal.ep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740612"/>
            <a:ext cx="3200400" cy="105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>
            <p:custDataLst>
              <p:tags r:id="rId5"/>
            </p:custDataLst>
          </p:nvPr>
        </p:nvGrpSpPr>
        <p:grpSpPr>
          <a:xfrm>
            <a:off x="-28576" y="1875980"/>
            <a:ext cx="9144000" cy="1629220"/>
            <a:chOff x="-28576" y="1799780"/>
            <a:chExt cx="9144000" cy="1629220"/>
          </a:xfrm>
        </p:grpSpPr>
        <p:pic>
          <p:nvPicPr>
            <p:cNvPr id="2050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776" y="2864936"/>
              <a:ext cx="349758" cy="349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307" y="3175314"/>
              <a:ext cx="45720" cy="45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9428" y="2457476"/>
              <a:ext cx="77153" cy="77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420" y="3090672"/>
              <a:ext cx="118301" cy="11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092" y="3090672"/>
              <a:ext cx="118301" cy="11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4260" y="2285311"/>
              <a:ext cx="237744" cy="237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468" y="1799780"/>
              <a:ext cx="128016" cy="128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576" y="2789237"/>
              <a:ext cx="9144000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407532" y="3429000"/>
                <a:ext cx="3289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⋮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4407532" y="3429000"/>
                <a:ext cx="328936" cy="40011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0" y="4939352"/>
                <a:ext cx="9144000" cy="1558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  <a:spcAft>
                    <a:spcPts val="300"/>
                  </a:spcAft>
                </a:pPr>
                <a:r>
                  <a:rPr lang="es-CO" sz="2200" b="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el conjunto espinoso es el </a:t>
                </a:r>
                <a:r>
                  <a:rPr lang="es-CO" sz="2200" b="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histograma</a:t>
                </a:r>
                <a:r>
                  <a:rPr lang="es-CO" sz="2200" b="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de puntos obtenidos al iterar:</a:t>
                </a:r>
              </a:p>
              <a:p>
                <a:pPr algn="ctr">
                  <a:lnSpc>
                    <a:spcPct val="125000"/>
                  </a:lnSpc>
                  <a:spcAft>
                    <a:spcPts val="300"/>
                  </a:spcAft>
                </a:pPr>
                <a:r>
                  <a:rPr lang="es-CO" sz="2000" b="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itchFamily="18" charset="0"/>
                        <a:ea typeface="Cambria Math" pitchFamily="18" charset="0"/>
                      </a:rPr>
                      <m:t>=</m:t>
                    </m:r>
                    <m:r>
                      <a:rPr lang="en-US" sz="2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itchFamily="18" charset="0"/>
                        <a:ea typeface="Cambria Math" pitchFamily="18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itchFamily="18" charset="0"/>
                        <a:ea typeface="Cambria Math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itchFamily="18" charset="0"/>
                        <a:ea typeface="Cambria Math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itchFamily="18" charset="0"/>
                        <a:ea typeface="Cambria Math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  <a:ea typeface="Cambria Math" pitchFamily="18" charset="0"/>
                      </a:rPr>
                      <m:t> </m:t>
                    </m:r>
                  </m:oMath>
                </a14:m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empleando una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moneda sesgada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paso a paso</a:t>
                </a:r>
              </a:p>
              <a:p>
                <a:pPr algn="ctr">
                  <a:lnSpc>
                    <a:spcPct val="125000"/>
                  </a:lnSpc>
                  <a:spcAft>
                    <a:spcPts val="300"/>
                  </a:spcAft>
                </a:pPr>
                <a:r>
                  <a:rPr lang="es-CO" sz="2200" dirty="0" smtClean="0"/>
                  <a:t>los </a:t>
                </a:r>
                <a:r>
                  <a:rPr lang="es-CO" sz="2200" dirty="0" smtClean="0">
                    <a:latin typeface="+mj-lt"/>
                  </a:rPr>
                  <a:t>alambres </a:t>
                </a:r>
                <a:r>
                  <a:rPr lang="es-CO" sz="2200" dirty="0" smtClean="0"/>
                  <a:t>y las </a:t>
                </a:r>
                <a:r>
                  <a:rPr lang="es-CO" sz="2200" dirty="0" smtClean="0">
                    <a:latin typeface="+mj-lt"/>
                  </a:rPr>
                  <a:t>texturas</a:t>
                </a:r>
                <a:r>
                  <a:rPr lang="es-CO" sz="2200" dirty="0" smtClean="0"/>
                  <a:t> están relacionadas: ¿histogramas en </a:t>
                </a:r>
                <a:r>
                  <a:rPr lang="es-CO" sz="2200" dirty="0" smtClean="0">
                    <a:latin typeface="+mj-lt"/>
                  </a:rPr>
                  <a:t>y</a:t>
                </a:r>
                <a:r>
                  <a:rPr lang="es-CO" sz="2200" dirty="0" smtClean="0"/>
                  <a:t>? ¿hidrología?</a:t>
                </a:r>
                <a:endParaRPr lang="es-CO" sz="2200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0" y="4939352"/>
                <a:ext cx="9144000" cy="1558953"/>
              </a:xfrm>
              <a:prstGeom prst="rect">
                <a:avLst/>
              </a:prstGeom>
              <a:blipFill rotWithShape="1">
                <a:blip r:embed="rId15"/>
                <a:stretch>
                  <a:fillRect b="-5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477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visión geométrica de la complejidad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+mn-lt"/>
              </a:rPr>
              <a:t>(Puente, 1992, 1994)</a:t>
            </a:r>
            <a:endParaRPr lang="en-US" sz="22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2" y="1600200"/>
            <a:ext cx="336453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8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visión </a:t>
            </a:r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geométrica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 complejidad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+mn-lt"/>
              </a:rPr>
              <a:t>(Puente, 1992, 1994)</a:t>
            </a:r>
            <a:endParaRPr lang="en-US" sz="2200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0" y="5105400"/>
                <a:ext cx="9144000" cy="494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s-CO" sz="2000" i="1" smtClean="0">
                        <a:solidFill>
                          <a:schemeClr val="tx1"/>
                        </a:solidFill>
                        <a:latin typeface="Cambria Math"/>
                      </a:rPr>
                      <m:t>𝑑𝑥</m:t>
                    </m:r>
                  </m:oMath>
                </a14:m>
                <a:r>
                  <a:rPr lang="es-CO" sz="2200" dirty="0" smtClean="0">
                    <a:solidFill>
                      <a:schemeClr val="tx1"/>
                    </a:solidFill>
                  </a:rPr>
                  <a:t> es la “iluminación” del alambre y </a:t>
                </a:r>
                <a:r>
                  <a:rPr lang="es-CO" sz="2000" dirty="0" smtClean="0">
                    <a:solidFill>
                      <a:schemeClr val="tx1"/>
                    </a:solidFill>
                    <a:latin typeface="Cambria Math" pitchFamily="18" charset="0"/>
                    <a:ea typeface="Cambria Math" pitchFamily="18" charset="0"/>
                  </a:rPr>
                  <a:t>𝑑𝑦</a:t>
                </a:r>
                <a:r>
                  <a:rPr lang="es-CO" sz="2200" dirty="0" smtClean="0">
                    <a:solidFill>
                      <a:schemeClr val="tx1"/>
                    </a:solidFill>
                  </a:rPr>
                  <a:t> es su proyección derivada</a:t>
                </a:r>
                <a:endParaRPr lang="es-CO" sz="2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0" y="5105400"/>
                <a:ext cx="9144000" cy="494366"/>
              </a:xfrm>
              <a:prstGeom prst="rect">
                <a:avLst/>
              </a:prstGeom>
              <a:blipFill rotWithShape="1">
                <a:blip r:embed="rId5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2" y="1600200"/>
            <a:ext cx="336453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3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visión </a:t>
            </a:r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geométrica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 complejidad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+mn-lt"/>
              </a:rPr>
              <a:t>(Puente, 1992, 1994)</a:t>
            </a:r>
            <a:endParaRPr lang="en-US" sz="2200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0" y="5105400"/>
                <a:ext cx="9144000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s-CO" sz="20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𝑑𝑥</m:t>
                    </m:r>
                  </m:oMath>
                </a14:m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es la “iluminación” del alambre y </a:t>
                </a:r>
                <a:r>
                  <a:rPr lang="es-CO" sz="2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itchFamily="18" charset="0"/>
                    <a:ea typeface="Cambria Math" pitchFamily="18" charset="0"/>
                  </a:rPr>
                  <a:t>𝑑𝑦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es su proyección derivada</a:t>
                </a:r>
                <a:endParaRPr lang="es-CO" sz="2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lvl="0"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s-CO" sz="2000" i="1" smtClean="0">
                        <a:solidFill>
                          <a:schemeClr val="tx1"/>
                        </a:solidFill>
                        <a:latin typeface="Cambria Math"/>
                      </a:rPr>
                      <m:t>𝑑𝑦</m:t>
                    </m:r>
                    <m:r>
                      <a:rPr lang="es-CO" sz="200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s-CO" sz="2200" dirty="0">
                    <a:solidFill>
                      <a:schemeClr val="tx1"/>
                    </a:solidFill>
                  </a:rPr>
                  <a:t>es también una </a:t>
                </a:r>
                <a:r>
                  <a:rPr lang="es-CO" sz="2200" dirty="0" smtClean="0">
                    <a:solidFill>
                      <a:schemeClr val="tx1"/>
                    </a:solidFill>
                    <a:latin typeface="Adobe Garamond Pro Bold" pitchFamily="18" charset="0"/>
                  </a:rPr>
                  <a:t>transformación</a:t>
                </a:r>
                <a:r>
                  <a:rPr lang="es-CO" sz="2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s-CO" sz="2200" dirty="0">
                    <a:solidFill>
                      <a:schemeClr val="tx1"/>
                    </a:solidFill>
                  </a:rPr>
                  <a:t>de la </a:t>
                </a:r>
                <a:r>
                  <a:rPr lang="es-CO" sz="2200" dirty="0" smtClean="0">
                    <a:solidFill>
                      <a:schemeClr val="tx1"/>
                    </a:solidFill>
                  </a:rPr>
                  <a:t>turbulencia</a:t>
                </a:r>
                <a:endParaRPr lang="es-CO" sz="2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0" y="5105400"/>
                <a:ext cx="9144000" cy="938719"/>
              </a:xfrm>
              <a:prstGeom prst="rect">
                <a:avLst/>
              </a:prstGeom>
              <a:blipFill rotWithShape="1">
                <a:blip r:embed="rId5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2" y="1600200"/>
            <a:ext cx="336453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5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visión </a:t>
            </a:r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geométrica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 complejidad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+mn-lt"/>
              </a:rPr>
              <a:t>(Puente, 1992, 1994)</a:t>
            </a:r>
            <a:endParaRPr lang="en-US" sz="2200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0" y="5105400"/>
                <a:ext cx="9144000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s-CO" sz="20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𝑑𝑥</m:t>
                    </m:r>
                  </m:oMath>
                </a14:m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es la “iluminación” del alambre y </a:t>
                </a:r>
                <a:r>
                  <a:rPr lang="es-CO" sz="2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itchFamily="18" charset="0"/>
                    <a:ea typeface="Cambria Math" pitchFamily="18" charset="0"/>
                  </a:rPr>
                  <a:t>𝑑𝑦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es su proyección derivada</a:t>
                </a:r>
                <a:endParaRPr lang="es-CO" sz="2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lvl="0"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s-CO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𝑑𝑦</m:t>
                    </m:r>
                    <m:r>
                      <a:rPr lang="es-CO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es también una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transformación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de la turbulencia</a:t>
                </a:r>
              </a:p>
              <a:p>
                <a:pPr algn="ctr">
                  <a:lnSpc>
                    <a:spcPct val="125000"/>
                  </a:lnSpc>
                </a:pPr>
                <a:r>
                  <a:rPr lang="es-CO" sz="2200" dirty="0">
                    <a:solidFill>
                      <a:prstClr val="black"/>
                    </a:solidFill>
                  </a:rPr>
                  <a:t>la “sombra”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prstClr val="black"/>
                        </a:solidFill>
                        <a:latin typeface="Cambria Math"/>
                      </a:rPr>
                      <m:t>𝑑𝑦</m:t>
                    </m:r>
                  </m:oMath>
                </a14:m>
                <a:r>
                  <a:rPr lang="es-CO" sz="2200" dirty="0">
                    <a:solidFill>
                      <a:prstClr val="black"/>
                    </a:solidFill>
                  </a:rPr>
                  <a:t> parece ser </a:t>
                </a:r>
                <a:r>
                  <a:rPr lang="es-CO" sz="2200" dirty="0" smtClean="0">
                    <a:solidFill>
                      <a:prstClr val="black"/>
                    </a:solidFill>
                    <a:latin typeface="Adobe Garamond Pro Bold" pitchFamily="18" charset="0"/>
                  </a:rPr>
                  <a:t>aleatoria</a:t>
                </a:r>
                <a:r>
                  <a:rPr lang="es-CO" sz="2200" dirty="0" smtClean="0"/>
                  <a:t>, pero es completamente </a:t>
                </a:r>
                <a:r>
                  <a:rPr lang="es-CO" sz="2200" dirty="0" smtClean="0">
                    <a:latin typeface="Adobe Garamond Pro Bold" pitchFamily="18" charset="0"/>
                  </a:rPr>
                  <a:t>determinista</a:t>
                </a:r>
                <a:endParaRPr lang="es-CO" sz="2200" dirty="0">
                  <a:latin typeface="Adobe Garamond Pro Bold" pitchFamily="18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0" y="5105400"/>
                <a:ext cx="9144000" cy="1361911"/>
              </a:xfrm>
              <a:prstGeom prst="rect">
                <a:avLst/>
              </a:prstGeom>
              <a:blipFill rotWithShape="1">
                <a:blip r:embed="rId5"/>
                <a:stretch>
                  <a:fillRect b="-6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2" y="1600200"/>
            <a:ext cx="336453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multitud de proyecciones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cepuente\Documents\BOOKS\The Fig Tree and the Bell\TED_TALKS\Talk 3\Rafael_09\projections.ep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952500" y="5105400"/>
            <a:ext cx="7239000" cy="130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algn="ctr">
              <a:lnSpc>
                <a:spcPct val="125000"/>
              </a:lnSpc>
            </a:pPr>
            <a:r>
              <a:rPr lang="es-CO" sz="2200" dirty="0"/>
              <a:t>variando los parámetros del alambre </a:t>
            </a:r>
            <a:endParaRPr lang="es-CO" sz="2200" dirty="0" smtClean="0"/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tienen estadísticas similares a datos </a:t>
            </a:r>
            <a:r>
              <a:rPr lang="es-CO" sz="2200" dirty="0" smtClean="0">
                <a:latin typeface="Adobe Garamond Pro Bold" pitchFamily="18" charset="0"/>
              </a:rPr>
              <a:t>naturales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423934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0" y="1371600"/>
            <a:ext cx="9144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Tesis</a:t>
            </a:r>
          </a:p>
          <a:p>
            <a:pPr lvl="0" algn="ctr"/>
            <a:endParaRPr lang="es-CO" sz="2400" dirty="0">
              <a:solidFill>
                <a:prstClr val="black"/>
              </a:solidFill>
            </a:endParaRPr>
          </a:p>
          <a:p>
            <a:pPr algn="ctr"/>
            <a:r>
              <a:rPr lang="es-CO" sz="2400" dirty="0">
                <a:latin typeface="Adobe Garamond Pro" pitchFamily="18" charset="0"/>
              </a:rPr>
              <a:t>Nosotros humanos, con alma,</a:t>
            </a:r>
          </a:p>
          <a:p>
            <a:pPr algn="ctr"/>
            <a:endParaRPr lang="es-CO" sz="2400" dirty="0">
              <a:latin typeface="Adobe Garamond Pro" pitchFamily="18" charset="0"/>
            </a:endParaRPr>
          </a:p>
          <a:p>
            <a:pPr algn="ctr"/>
            <a:r>
              <a:rPr lang="es-CO" sz="2400" dirty="0">
                <a:latin typeface="Adobe Garamond Pro" pitchFamily="18" charset="0"/>
              </a:rPr>
              <a:t>podemos aprender de avances recientes</a:t>
            </a:r>
          </a:p>
          <a:p>
            <a:pPr algn="ctr"/>
            <a:endParaRPr lang="es-CO" sz="2400" dirty="0">
              <a:latin typeface="Adobe Garamond Pro" pitchFamily="18" charset="0"/>
            </a:endParaRPr>
          </a:p>
          <a:p>
            <a:pPr algn="ctr"/>
            <a:r>
              <a:rPr lang="es-CO" sz="2400" dirty="0">
                <a:latin typeface="Adobe Garamond Pro" pitchFamily="18" charset="0"/>
              </a:rPr>
              <a:t>acerca de la complejidad natural</a:t>
            </a:r>
          </a:p>
          <a:p>
            <a:pPr algn="ctr"/>
            <a:endParaRPr lang="es-CO" sz="2400" dirty="0">
              <a:latin typeface="Adobe Garamond Pro" pitchFamily="18" charset="0"/>
            </a:endParaRPr>
          </a:p>
          <a:p>
            <a:pPr algn="ctr"/>
            <a:r>
              <a:rPr lang="es-CO" sz="2400" dirty="0">
                <a:latin typeface="Adobe Garamond Pro" pitchFamily="18" charset="0"/>
              </a:rPr>
              <a:t>para encontrar la paz de Cristo</a:t>
            </a:r>
          </a:p>
          <a:p>
            <a:pPr algn="ctr"/>
            <a:endParaRPr lang="es-CO" sz="2400" dirty="0">
              <a:latin typeface="Adobe Garamond Pro" pitchFamily="18" charset="0"/>
            </a:endParaRPr>
          </a:p>
          <a:p>
            <a:pPr algn="ctr"/>
            <a:r>
              <a:rPr lang="es-CO" sz="2400" dirty="0">
                <a:latin typeface="Adobe Garamond Pro" pitchFamily="18" charset="0"/>
              </a:rPr>
              <a:t>y compartir su amor novedosamente…</a:t>
            </a:r>
          </a:p>
        </p:txBody>
      </p:sp>
    </p:spTree>
    <p:extLst>
      <p:ext uri="{BB962C8B-B14F-4D97-AF65-F5344CB8AC3E}">
        <p14:creationId xmlns:p14="http://schemas.microsoft.com/office/powerpoint/2010/main" val="149997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tormenta en Boston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+mn-lt"/>
              </a:rPr>
              <a:t>(Puente </a:t>
            </a:r>
            <a:r>
              <a:rPr lang="en-US" sz="2200" dirty="0">
                <a:latin typeface="+mn-lt"/>
              </a:rPr>
              <a:t>y</a:t>
            </a:r>
            <a:r>
              <a:rPr lang="en-US" sz="2200" dirty="0" smtClean="0">
                <a:latin typeface="+mn-lt"/>
              </a:rPr>
              <a:t> Obregón, 1996)</a:t>
            </a:r>
            <a:endParaRPr lang="en-US" sz="2200" dirty="0">
              <a:latin typeface="+mn-lt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952500" y="5105400"/>
            <a:ext cx="7239000" cy="130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un modelo (centro) de datos reales (derecha)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el modelo preserva características </a:t>
            </a:r>
            <a:r>
              <a:rPr lang="es-CO" sz="2200" dirty="0" smtClean="0">
                <a:latin typeface="+mj-lt"/>
              </a:rPr>
              <a:t>estadísticas</a:t>
            </a:r>
            <a:r>
              <a:rPr lang="es-CO" sz="2200" dirty="0" smtClean="0"/>
              <a:t> y </a:t>
            </a:r>
            <a:r>
              <a:rPr lang="es-CO" sz="2200" dirty="0" smtClean="0">
                <a:latin typeface="+mj-lt"/>
              </a:rPr>
              <a:t>caóticas</a:t>
            </a:r>
            <a:endParaRPr lang="es-CO" sz="22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1628775"/>
            <a:ext cx="374634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2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Extensiones a más dimensiones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200" dirty="0" smtClean="0">
                <a:latin typeface="Adobe Garamond Pro" pitchFamily="18" charset="0"/>
              </a:rPr>
              <a:t>(Puente, 1994)</a:t>
            </a:r>
            <a:endParaRPr lang="en-US" sz="2200" dirty="0">
              <a:latin typeface="Adobe Garamond Pro" pitchFamily="18" charset="0"/>
            </a:endParaRPr>
          </a:p>
        </p:txBody>
      </p:sp>
      <p:pic>
        <p:nvPicPr>
          <p:cNvPr id="3078" name="Picture 6" descr="C:\Users\cepuente\Documents\BOOKS\The Fig Tree and the Bell\TED_TALKS\Talk 3\higherd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67" y="1676400"/>
            <a:ext cx="207433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cepuente\Documents\BOOKS\The Fig Tree and the Bell\TED_TALKS\Talk 3\higherd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657600"/>
            <a:ext cx="21717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cepuente\Documents\BOOKS\The Fig Tree and the Bell\TED_TALKS\Talk 3\higherd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>
            <p:custDataLst>
              <p:tags r:id="rId2"/>
            </p:custDataLst>
          </p:nvPr>
        </p:nvSpPr>
        <p:spPr>
          <a:xfrm>
            <a:off x="2971800" y="5105400"/>
            <a:ext cx="6057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algn="ctr">
              <a:lnSpc>
                <a:spcPct val="125000"/>
              </a:lnSpc>
            </a:pPr>
            <a:r>
              <a:rPr lang="es-CO" sz="2200" dirty="0"/>
              <a:t>un patrón de polución basado en un alambre en 4D</a:t>
            </a:r>
          </a:p>
          <a:p>
            <a:pPr algn="ctr">
              <a:lnSpc>
                <a:spcPct val="125000"/>
              </a:lnSpc>
            </a:pPr>
            <a:r>
              <a:rPr lang="es-CO" sz="2200" dirty="0"/>
              <a:t>similarmente para la lluvia y más…</a:t>
            </a:r>
          </a:p>
        </p:txBody>
      </p:sp>
    </p:spTree>
    <p:extLst>
      <p:ext uri="{BB962C8B-B14F-4D97-AF65-F5344CB8AC3E}">
        <p14:creationId xmlns:p14="http://schemas.microsoft.com/office/powerpoint/2010/main" val="19401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límite en el caso + –</a:t>
            </a:r>
            <a:r>
              <a:rPr lang="es-CO" sz="3200" dirty="0" smtClean="0"/>
              <a:t/>
            </a:r>
            <a:br>
              <a:rPr lang="es-CO" sz="3200" dirty="0" smtClean="0"/>
            </a:br>
            <a:r>
              <a:rPr lang="en-US" sz="2200" dirty="0" smtClean="0">
                <a:latin typeface="Adobe Garamond Pro" pitchFamily="18" charset="0"/>
              </a:rPr>
              <a:t>(</a:t>
            </a:r>
            <a:r>
              <a:rPr lang="en-US" sz="2200" dirty="0">
                <a:latin typeface="Adobe Garamond Pro" pitchFamily="18" charset="0"/>
              </a:rPr>
              <a:t>P</a:t>
            </a:r>
            <a:r>
              <a:rPr lang="en-US" sz="2200" dirty="0" smtClean="0">
                <a:latin typeface="Adobe Garamond Pro" pitchFamily="18" charset="0"/>
              </a:rPr>
              <a:t>uente et al., 1996)</a:t>
            </a:r>
            <a:endParaRPr lang="en-US" sz="2200" dirty="0">
              <a:latin typeface="Adobe Garamond Pro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2" y="1618488"/>
            <a:ext cx="336453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2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límite en el caso + –</a:t>
            </a:r>
            <a:r>
              <a:rPr lang="es-CO" sz="3200" dirty="0" smtClean="0"/>
              <a:t/>
            </a:r>
            <a:br>
              <a:rPr lang="es-CO" sz="3200" dirty="0" smtClean="0"/>
            </a:br>
            <a:r>
              <a:rPr lang="en-US" sz="2200" dirty="0" smtClean="0">
                <a:latin typeface="Adobe Garamond Pro" pitchFamily="18" charset="0"/>
              </a:rPr>
              <a:t>(</a:t>
            </a:r>
            <a:r>
              <a:rPr lang="en-US" sz="2200" dirty="0">
                <a:latin typeface="Adobe Garamond Pro" pitchFamily="18" charset="0"/>
              </a:rPr>
              <a:t>P</a:t>
            </a:r>
            <a:r>
              <a:rPr lang="en-US" sz="2200" dirty="0" smtClean="0">
                <a:latin typeface="Adobe Garamond Pro" pitchFamily="18" charset="0"/>
              </a:rPr>
              <a:t>uente et al., 1996)</a:t>
            </a:r>
            <a:endParaRPr lang="en-US" sz="2200" dirty="0">
              <a:latin typeface="Adobe Garamond Pro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0" y="5105400"/>
                <a:ext cx="9144000" cy="494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s-CO" sz="2000" i="1" smtClean="0">
                        <a:solidFill>
                          <a:schemeClr val="tx1"/>
                        </a:solidFill>
                        <a:latin typeface="Cambria Math"/>
                      </a:rPr>
                      <m:t>𝑑𝑦</m:t>
                    </m:r>
                  </m:oMath>
                </a14:m>
                <a:r>
                  <a:rPr lang="es-CO" sz="2200" dirty="0">
                    <a:solidFill>
                      <a:schemeClr val="tx1"/>
                    </a:solidFill>
                  </a:rPr>
                  <a:t> es una </a:t>
                </a:r>
                <a:r>
                  <a:rPr lang="es-CO" sz="2200" dirty="0">
                    <a:solidFill>
                      <a:schemeClr val="tx1"/>
                    </a:solidFill>
                    <a:latin typeface="Adobe Garamond Pro Bold"/>
                  </a:rPr>
                  <a:t>campana</a:t>
                </a:r>
                <a:r>
                  <a:rPr lang="es-CO" sz="2200" dirty="0">
                    <a:solidFill>
                      <a:schemeClr val="tx1"/>
                    </a:solidFill>
                  </a:rPr>
                  <a:t> de Gauss para </a:t>
                </a:r>
                <a:r>
                  <a:rPr lang="es-CO" sz="2200" dirty="0">
                    <a:solidFill>
                      <a:schemeClr val="tx1"/>
                    </a:solidFill>
                    <a:latin typeface="Adobe Garamond Pro Bold"/>
                  </a:rPr>
                  <a:t>cualquier</a:t>
                </a:r>
                <a:r>
                  <a:rPr lang="es-CO" sz="2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schemeClr val="tx1"/>
                        </a:solidFill>
                        <a:latin typeface="Cambria Math"/>
                      </a:rPr>
                      <m:t>𝑑𝑥</m:t>
                    </m:r>
                  </m:oMath>
                </a14:m>
                <a:r>
                  <a:rPr lang="es-CO" sz="2200" dirty="0">
                    <a:solidFill>
                      <a:schemeClr val="tx1"/>
                    </a:solidFill>
                  </a:rPr>
                  <a:t> </a:t>
                </a:r>
                <a:r>
                  <a:rPr lang="es-CO" sz="2200" dirty="0" smtClean="0">
                    <a:solidFill>
                      <a:schemeClr val="tx1"/>
                    </a:solidFill>
                  </a:rPr>
                  <a:t>no-discreto</a:t>
                </a:r>
                <a:endParaRPr lang="es-CO" sz="2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0" y="5105400"/>
                <a:ext cx="9144000" cy="494366"/>
              </a:xfrm>
              <a:prstGeom prst="rect">
                <a:avLst/>
              </a:prstGeom>
              <a:blipFill rotWithShape="1">
                <a:blip r:embed="rId5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2" y="1618488"/>
            <a:ext cx="336453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7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límite en el caso + –</a:t>
            </a:r>
            <a:r>
              <a:rPr lang="es-CO" sz="3200" dirty="0" smtClean="0"/>
              <a:t/>
            </a:r>
            <a:br>
              <a:rPr lang="es-CO" sz="3200" dirty="0" smtClean="0"/>
            </a:br>
            <a:r>
              <a:rPr lang="en-US" sz="2200" dirty="0" smtClean="0">
                <a:latin typeface="Adobe Garamond Pro" pitchFamily="18" charset="0"/>
              </a:rPr>
              <a:t>(</a:t>
            </a:r>
            <a:r>
              <a:rPr lang="en-US" sz="2200" dirty="0">
                <a:latin typeface="Adobe Garamond Pro" pitchFamily="18" charset="0"/>
              </a:rPr>
              <a:t>P</a:t>
            </a:r>
            <a:r>
              <a:rPr lang="en-US" sz="2200" dirty="0" smtClean="0">
                <a:latin typeface="Adobe Garamond Pro" pitchFamily="18" charset="0"/>
              </a:rPr>
              <a:t>uente et al., 1996)</a:t>
            </a:r>
            <a:endParaRPr lang="en-US" sz="2200" dirty="0">
              <a:latin typeface="Adobe Garamond Pro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0" y="5105400"/>
                <a:ext cx="9144000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s-CO" sz="20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𝑑𝑦</m:t>
                    </m:r>
                  </m:oMath>
                </a14:m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es una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/>
                  </a:rPr>
                  <a:t>campana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de Gauss para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/>
                  </a:rPr>
                  <a:t>cualquier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𝑑𝑥</m:t>
                    </m:r>
                  </m:oMath>
                </a14:m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no-discreto</a:t>
                </a:r>
              </a:p>
              <a:p>
                <a:pPr lvl="0" algn="ctr">
                  <a:lnSpc>
                    <a:spcPct val="125000"/>
                  </a:lnSpc>
                </a:pPr>
                <a:r>
                  <a:rPr lang="es-CO" sz="2200" dirty="0"/>
                  <a:t>un puente </a:t>
                </a:r>
                <a:r>
                  <a:rPr lang="es-CO" sz="2200" dirty="0" smtClean="0"/>
                  <a:t>sorpresivo de </a:t>
                </a:r>
                <a:r>
                  <a:rPr lang="es-CO" sz="2200" dirty="0"/>
                  <a:t>la </a:t>
                </a:r>
                <a:r>
                  <a:rPr lang="es-CO" sz="2200" dirty="0">
                    <a:latin typeface="Adobe Garamond Pro Bold" pitchFamily="18" charset="0"/>
                  </a:rPr>
                  <a:t>disipación</a:t>
                </a:r>
                <a:r>
                  <a:rPr lang="es-CO" sz="2200" dirty="0"/>
                  <a:t> a la </a:t>
                </a:r>
                <a:r>
                  <a:rPr lang="es-CO" sz="2200" dirty="0">
                    <a:latin typeface="Adobe Garamond Pro Bold" pitchFamily="18" charset="0"/>
                  </a:rPr>
                  <a:t>conducción</a:t>
                </a:r>
                <a:r>
                  <a:rPr lang="es-CO" sz="2200" dirty="0"/>
                  <a:t> y </a:t>
                </a:r>
                <a:r>
                  <a:rPr lang="es-CO" sz="2200" dirty="0" smtClean="0"/>
                  <a:t>ligado con el </a:t>
                </a:r>
                <a:r>
                  <a:rPr lang="es-CO" sz="2200" dirty="0" smtClean="0">
                    <a:latin typeface="Adobe Garamond Pro Bold" pitchFamily="18" charset="0"/>
                  </a:rPr>
                  <a:t>AMOR</a:t>
                </a:r>
                <a:endParaRPr lang="es-CO" sz="2200" dirty="0">
                  <a:latin typeface="Adobe Garamond Pro Bold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0" y="5105400"/>
                <a:ext cx="9144000" cy="938719"/>
              </a:xfrm>
              <a:prstGeom prst="rect">
                <a:avLst/>
              </a:prstGeom>
              <a:blipFill rotWithShape="1">
                <a:blip r:embed="rId5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2" y="1618488"/>
            <a:ext cx="336453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7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límite en el caso + –</a:t>
            </a:r>
            <a:r>
              <a:rPr lang="es-CO" sz="3200" dirty="0" smtClean="0"/>
              <a:t/>
            </a:r>
            <a:br>
              <a:rPr lang="es-CO" sz="3200" dirty="0" smtClean="0"/>
            </a:br>
            <a:r>
              <a:rPr lang="en-US" sz="2200" dirty="0" smtClean="0">
                <a:latin typeface="Adobe Garamond Pro" pitchFamily="18" charset="0"/>
              </a:rPr>
              <a:t>(</a:t>
            </a:r>
            <a:r>
              <a:rPr lang="en-US" sz="2200" dirty="0">
                <a:latin typeface="Adobe Garamond Pro" pitchFamily="18" charset="0"/>
              </a:rPr>
              <a:t>P</a:t>
            </a:r>
            <a:r>
              <a:rPr lang="en-US" sz="2200" dirty="0" smtClean="0">
                <a:latin typeface="Adobe Garamond Pro" pitchFamily="18" charset="0"/>
              </a:rPr>
              <a:t>uente et al., 1996)</a:t>
            </a:r>
            <a:endParaRPr lang="en-US" sz="2200" dirty="0">
              <a:latin typeface="Adobe Garamond Pro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0" y="5105400"/>
                <a:ext cx="9144000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s-CO" sz="20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𝑑𝑦</m:t>
                    </m:r>
                  </m:oMath>
                </a14:m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es una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/>
                  </a:rPr>
                  <a:t>campana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de Gauss para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/>
                  </a:rPr>
                  <a:t>cualquier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𝑑𝑥</m:t>
                    </m:r>
                  </m:oMath>
                </a14:m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no-discreto</a:t>
                </a:r>
              </a:p>
              <a:p>
                <a:pPr lvl="0" algn="ctr">
                  <a:lnSpc>
                    <a:spcPct val="125000"/>
                  </a:lnSpc>
                </a:pP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un puente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sorpresivo de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la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disipación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a la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conducción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y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ligado con el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AMOR</a:t>
                </a:r>
              </a:p>
              <a:p>
                <a:pPr lvl="0" algn="ctr">
                  <a:lnSpc>
                    <a:spcPct val="125000"/>
                  </a:lnSpc>
                </a:pPr>
                <a:r>
                  <a:rPr lang="es-CO" sz="2200" dirty="0">
                    <a:solidFill>
                      <a:prstClr val="black"/>
                    </a:solidFill>
                  </a:rPr>
                  <a:t>el </a:t>
                </a:r>
                <a:r>
                  <a:rPr lang="es-CO" sz="2200" dirty="0">
                    <a:solidFill>
                      <a:prstClr val="black"/>
                    </a:solidFill>
                    <a:latin typeface="+mj-lt"/>
                  </a:rPr>
                  <a:t>caso – – </a:t>
                </a:r>
                <a:r>
                  <a:rPr lang="es-CO" sz="2200" dirty="0">
                    <a:solidFill>
                      <a:prstClr val="black"/>
                    </a:solidFill>
                  </a:rPr>
                  <a:t>da lugar a oscilaciones entre dos campanas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0" y="5105400"/>
                <a:ext cx="9144000" cy="1361911"/>
              </a:xfrm>
              <a:prstGeom prst="rect">
                <a:avLst/>
              </a:prstGeom>
              <a:blipFill rotWithShape="1">
                <a:blip r:embed="rId5"/>
                <a:stretch>
                  <a:fillRect b="-6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2" y="1618488"/>
            <a:ext cx="336453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5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50" y="1682750"/>
            <a:ext cx="5166987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¡Gaussianas por todos lados!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(Puente </a:t>
            </a:r>
            <a:r>
              <a:rPr lang="en-US" sz="2200" dirty="0">
                <a:latin typeface="Adobe Garamond Pro" pitchFamily="18" charset="0"/>
              </a:rPr>
              <a:t>y</a:t>
            </a:r>
            <a:r>
              <a:rPr lang="en-US" sz="2200" dirty="0" smtClean="0">
                <a:latin typeface="Adobe Garamond Pro" pitchFamily="18" charset="0"/>
              </a:rPr>
              <a:t> Klebanoﬀ, 1994)</a:t>
            </a:r>
            <a:endParaRPr lang="en-US" sz="2200" dirty="0">
              <a:latin typeface="Adobe Garamond Pro" pitchFamily="18" charset="0"/>
            </a:endParaRPr>
          </a:p>
        </p:txBody>
      </p:sp>
      <p:grpSp>
        <p:nvGrpSpPr>
          <p:cNvPr id="10" name="Group 9"/>
          <p:cNvGrpSpPr/>
          <p:nvPr>
            <p:custDataLst>
              <p:tags r:id="rId2"/>
            </p:custDataLst>
          </p:nvPr>
        </p:nvGrpSpPr>
        <p:grpSpPr>
          <a:xfrm>
            <a:off x="7010400" y="2565616"/>
            <a:ext cx="91440" cy="1673759"/>
            <a:chOff x="7010400" y="2565616"/>
            <a:chExt cx="91440" cy="1673759"/>
          </a:xfrm>
        </p:grpSpPr>
        <p:sp>
          <p:nvSpPr>
            <p:cNvPr id="4" name="Flowchart: Connector 3"/>
            <p:cNvSpPr/>
            <p:nvPr>
              <p:custDataLst>
                <p:tags r:id="rId8"/>
              </p:custDataLst>
            </p:nvPr>
          </p:nvSpPr>
          <p:spPr>
            <a:xfrm>
              <a:off x="7010400" y="4147935"/>
              <a:ext cx="91440" cy="91440"/>
            </a:xfrm>
            <a:prstGeom prst="flowChartConnec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lowchart: Connector 4"/>
            <p:cNvSpPr/>
            <p:nvPr>
              <p:custDataLst>
                <p:tags r:id="rId9"/>
              </p:custDataLst>
            </p:nvPr>
          </p:nvSpPr>
          <p:spPr>
            <a:xfrm>
              <a:off x="7010400" y="2565616"/>
              <a:ext cx="91440" cy="91440"/>
            </a:xfrm>
            <a:prstGeom prst="flowChartConnec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lowchart: Connector 6"/>
          <p:cNvSpPr/>
          <p:nvPr>
            <p:custDataLst>
              <p:tags r:id="rId3"/>
            </p:custDataLst>
          </p:nvPr>
        </p:nvSpPr>
        <p:spPr>
          <a:xfrm>
            <a:off x="1829461" y="2565616"/>
            <a:ext cx="91440" cy="9144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>
            <p:custDataLst>
              <p:tags r:id="rId4"/>
            </p:custDataLst>
          </p:nvPr>
        </p:nvGrpSpPr>
        <p:grpSpPr>
          <a:xfrm>
            <a:off x="1829461" y="1528641"/>
            <a:ext cx="2777965" cy="2702108"/>
            <a:chOff x="1829461" y="1528641"/>
            <a:chExt cx="2777965" cy="2702108"/>
          </a:xfrm>
        </p:grpSpPr>
        <p:sp>
          <p:nvSpPr>
            <p:cNvPr id="6" name="Flowchart: Connector 5"/>
            <p:cNvSpPr/>
            <p:nvPr>
              <p:custDataLst>
                <p:tags r:id="rId6"/>
              </p:custDataLst>
            </p:nvPr>
          </p:nvSpPr>
          <p:spPr>
            <a:xfrm>
              <a:off x="4515986" y="1528641"/>
              <a:ext cx="91440" cy="91440"/>
            </a:xfrm>
            <a:prstGeom prst="flowChartConnector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Connector 7"/>
            <p:cNvSpPr/>
            <p:nvPr>
              <p:custDataLst>
                <p:tags r:id="rId7"/>
              </p:custDataLst>
            </p:nvPr>
          </p:nvSpPr>
          <p:spPr>
            <a:xfrm>
              <a:off x="1829461" y="4139309"/>
              <a:ext cx="91440" cy="91440"/>
            </a:xfrm>
            <a:prstGeom prst="flowChartConnector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lowchart: Connector 8"/>
          <p:cNvSpPr/>
          <p:nvPr>
            <p:custDataLst>
              <p:tags r:id="rId5"/>
            </p:custDataLst>
          </p:nvPr>
        </p:nvSpPr>
        <p:spPr>
          <a:xfrm>
            <a:off x="4515986" y="5181600"/>
            <a:ext cx="91440" cy="914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3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957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62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9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¡Gaussianas por todos lados!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(Puente </a:t>
            </a:r>
            <a:r>
              <a:rPr lang="en-US" sz="2200" dirty="0">
                <a:latin typeface="Adobe Garamond Pro" pitchFamily="18" charset="0"/>
              </a:rPr>
              <a:t>y</a:t>
            </a:r>
            <a:r>
              <a:rPr lang="en-US" sz="2200" dirty="0" smtClean="0">
                <a:latin typeface="Adobe Garamond Pro" pitchFamily="18" charset="0"/>
              </a:rPr>
              <a:t> Klebanoﬀ, 1994)</a:t>
            </a:r>
            <a:endParaRPr lang="en-US" sz="2200" dirty="0">
              <a:latin typeface="Adobe Garamond Pro" pitchFamily="18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952500" y="5105400"/>
            <a:ext cx="7239000" cy="49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 smtClean="0">
                <a:solidFill>
                  <a:prstClr val="black"/>
                </a:solidFill>
              </a:rPr>
              <a:t>también hay campanas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 elípticas</a:t>
            </a:r>
            <a:r>
              <a:rPr lang="es-CO" sz="2200" dirty="0">
                <a:solidFill>
                  <a:prstClr val="black"/>
                </a:solidFill>
              </a:rPr>
              <a:t> </a:t>
            </a:r>
            <a:r>
              <a:rPr lang="es-CO" sz="2200" dirty="0" smtClean="0">
                <a:solidFill>
                  <a:prstClr val="black"/>
                </a:solidFill>
              </a:rPr>
              <a:t>y 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oscilaciones</a:t>
            </a:r>
            <a:r>
              <a:rPr lang="es-CO" sz="2200" dirty="0" smtClean="0">
                <a:solidFill>
                  <a:prstClr val="black"/>
                </a:solidFill>
              </a:rPr>
              <a:t> </a:t>
            </a:r>
            <a:r>
              <a:rPr lang="es-CO" sz="2200" dirty="0">
                <a:solidFill>
                  <a:prstClr val="black"/>
                </a:solidFill>
              </a:rPr>
              <a:t>entre </a:t>
            </a:r>
            <a:r>
              <a:rPr lang="es-CO" sz="2200" dirty="0" smtClean="0">
                <a:solidFill>
                  <a:prstClr val="black"/>
                </a:solidFill>
              </a:rPr>
              <a:t>campanas</a:t>
            </a:r>
            <a:endParaRPr lang="es-CO" sz="22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50" y="1682750"/>
            <a:ext cx="51669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¡Gaussianas por todos lados!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(Puente </a:t>
            </a:r>
            <a:r>
              <a:rPr lang="en-US" sz="2200" dirty="0">
                <a:latin typeface="Adobe Garamond Pro" pitchFamily="18" charset="0"/>
              </a:rPr>
              <a:t>y</a:t>
            </a:r>
            <a:r>
              <a:rPr lang="en-US" sz="2200" dirty="0" smtClean="0">
                <a:latin typeface="Adobe Garamond Pro" pitchFamily="18" charset="0"/>
              </a:rPr>
              <a:t> Klebanoﬀ, 1994)</a:t>
            </a:r>
            <a:endParaRPr lang="en-US" sz="2200" dirty="0">
              <a:latin typeface="Adobe Garamond Pro" pitchFamily="18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952500" y="5105400"/>
            <a:ext cx="7239000" cy="91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también hay campanas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 elípticas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y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oscilaciones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entre campanas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 smtClean="0">
                <a:solidFill>
                  <a:prstClr val="black"/>
                </a:solidFill>
              </a:rPr>
              <a:t>porciones de alambres también definen campanas, </a:t>
            </a:r>
            <a:r>
              <a:rPr lang="en-US" sz="2200" i="1" dirty="0">
                <a:solidFill>
                  <a:prstClr val="black"/>
                </a:solidFill>
              </a:rPr>
              <a:t>ad </a:t>
            </a:r>
            <a:r>
              <a:rPr lang="en-US" sz="2200" i="1" dirty="0" smtClean="0">
                <a:solidFill>
                  <a:prstClr val="black"/>
                </a:solidFill>
              </a:rPr>
              <a:t>infinitum</a:t>
            </a:r>
            <a:endParaRPr lang="en-US" sz="2200" i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50" y="1682750"/>
            <a:ext cx="51669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5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¡Gaussianas por todos lados!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(Puente </a:t>
            </a:r>
            <a:r>
              <a:rPr lang="en-US" sz="2200" dirty="0">
                <a:latin typeface="Adobe Garamond Pro" pitchFamily="18" charset="0"/>
              </a:rPr>
              <a:t>y</a:t>
            </a:r>
            <a:r>
              <a:rPr lang="en-US" sz="2200" dirty="0" smtClean="0">
                <a:latin typeface="Adobe Garamond Pro" pitchFamily="18" charset="0"/>
              </a:rPr>
              <a:t> Klebanoﬀ, 1994)</a:t>
            </a:r>
            <a:endParaRPr lang="en-US" sz="2200" dirty="0">
              <a:latin typeface="Adobe Garamond Pro" pitchFamily="18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952500" y="5105400"/>
            <a:ext cx="7239000" cy="134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también hay campanas</a:t>
            </a:r>
            <a:r>
              <a:rPr lang="es-CO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Adobe Garamond Pro Bold" pitchFamily="18" charset="0"/>
              </a:rPr>
              <a:t> elípticas</a:t>
            </a:r>
            <a:r>
              <a:rPr lang="es-CO" sz="2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y </a:t>
            </a:r>
            <a:r>
              <a:rPr lang="es-CO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Adobe Garamond Pro Bold" pitchFamily="18" charset="0"/>
              </a:rPr>
              <a:t>oscilaciones</a:t>
            </a:r>
            <a:r>
              <a:rPr lang="es-CO" sz="2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entre campanas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porciones de alambres también definen campanas, </a:t>
            </a:r>
            <a:r>
              <a:rPr lang="en-US" sz="2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 infinitum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 smtClean="0">
                <a:solidFill>
                  <a:prstClr val="black"/>
                </a:solidFill>
              </a:rPr>
              <a:t>la </a:t>
            </a:r>
            <a:r>
              <a:rPr lang="es-CO" sz="2200" dirty="0">
                <a:solidFill>
                  <a:prstClr val="black"/>
                </a:solidFill>
              </a:rPr>
              <a:t>prueba </a:t>
            </a:r>
            <a:r>
              <a:rPr lang="es-CO" sz="2200" dirty="0" smtClean="0">
                <a:solidFill>
                  <a:prstClr val="black"/>
                </a:solidFill>
              </a:rPr>
              <a:t>del </a:t>
            </a:r>
            <a:r>
              <a:rPr lang="es-CO" sz="2200" dirty="0">
                <a:solidFill>
                  <a:prstClr val="black"/>
                </a:solidFill>
              </a:rPr>
              <a:t>caso </a:t>
            </a:r>
            <a:r>
              <a:rPr lang="es-CO" sz="2200" dirty="0" smtClean="0">
                <a:solidFill>
                  <a:prstClr val="black"/>
                </a:solidFill>
              </a:rPr>
              <a:t>multidimensional no </a:t>
            </a:r>
            <a:r>
              <a:rPr lang="es-CO" sz="2200" dirty="0">
                <a:solidFill>
                  <a:prstClr val="black"/>
                </a:solidFill>
              </a:rPr>
              <a:t>se </a:t>
            </a:r>
            <a:r>
              <a:rPr lang="es-CO" sz="2200" dirty="0" smtClean="0">
                <a:solidFill>
                  <a:prstClr val="black"/>
                </a:solidFill>
              </a:rPr>
              <a:t>conoce</a:t>
            </a:r>
            <a:endParaRPr lang="es-CO" sz="22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50" y="1682750"/>
            <a:ext cx="51669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1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ﬁ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montaña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(Barnsley, 1988)</a:t>
            </a:r>
            <a:endParaRPr lang="en-US" sz="2200" dirty="0">
              <a:latin typeface="Adobe Garamond Pro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1783080"/>
            <a:ext cx="3474720" cy="3474720"/>
          </a:xfrm>
          <a:prstGeom prst="rect">
            <a:avLst/>
          </a:prstGeom>
        </p:spPr>
      </p:pic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0" y="553686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00" dirty="0"/>
              <a:t>buscando </a:t>
            </a:r>
            <a:r>
              <a:rPr lang="es-CO" sz="2200" dirty="0" smtClean="0"/>
              <a:t>super</a:t>
            </a:r>
            <a:r>
              <a:rPr lang="en-US" sz="2200" dirty="0"/>
              <a:t>ﬁ</a:t>
            </a:r>
            <a:r>
              <a:rPr lang="es-CO" sz="2200" dirty="0" smtClean="0"/>
              <a:t>cies </a:t>
            </a:r>
            <a:r>
              <a:rPr lang="es-CO" sz="2200" dirty="0"/>
              <a:t>de montañas para estudiar la evolución de </a:t>
            </a:r>
            <a:r>
              <a:rPr lang="es-CO" sz="2200" dirty="0" smtClean="0"/>
              <a:t>los ríos …</a:t>
            </a:r>
            <a:endParaRPr lang="es-CO" sz="2200" dirty="0"/>
          </a:p>
        </p:txBody>
      </p:sp>
    </p:spTree>
    <p:extLst>
      <p:ext uri="{BB962C8B-B14F-4D97-AF65-F5344CB8AC3E}">
        <p14:creationId xmlns:p14="http://schemas.microsoft.com/office/powerpoint/2010/main" val="79631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tesoros de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campana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200" dirty="0" smtClean="0">
                <a:latin typeface="Adobe Garamond Pro" pitchFamily="18" charset="0"/>
              </a:rPr>
              <a:t>(Puente, 2003)</a:t>
            </a:r>
            <a:endParaRPr lang="en-US" sz="2200" dirty="0">
              <a:latin typeface="Adobe Garamond Pro" pitchFamily="18" charset="0"/>
            </a:endParaRPr>
          </a:p>
        </p:txBody>
      </p:sp>
      <p:grpSp>
        <p:nvGrpSpPr>
          <p:cNvPr id="10" name="Group 9"/>
          <p:cNvGrpSpPr/>
          <p:nvPr>
            <p:custDataLst>
              <p:tags r:id="rId2"/>
            </p:custDataLst>
          </p:nvPr>
        </p:nvGrpSpPr>
        <p:grpSpPr>
          <a:xfrm>
            <a:off x="1562100" y="1789430"/>
            <a:ext cx="6045200" cy="3474720"/>
            <a:chOff x="1562100" y="1789430"/>
            <a:chExt cx="6045200" cy="347472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100" y="1789430"/>
              <a:ext cx="2791489" cy="347472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692" y="1789430"/>
              <a:ext cx="2786608" cy="3474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482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tesoros de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campana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200" dirty="0" smtClean="0">
                <a:latin typeface="Adobe Garamond Pro" pitchFamily="18" charset="0"/>
              </a:rPr>
              <a:t>(Puente, 2003)</a:t>
            </a:r>
            <a:endParaRPr lang="en-US" sz="2200" dirty="0">
              <a:latin typeface="Adobe Garamond Pro" pitchFamily="18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0" y="5105400"/>
            <a:ext cx="9144000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/>
                </a:solidFill>
              </a:rPr>
              <a:t>la superposición de </a:t>
            </a:r>
            <a:r>
              <a:rPr lang="es-CO" sz="2200" dirty="0" smtClean="0">
                <a:solidFill>
                  <a:prstClr val="black"/>
                </a:solidFill>
              </a:rPr>
              <a:t>una multitud de </a:t>
            </a:r>
            <a:r>
              <a:rPr lang="es-CO" sz="2200" dirty="0">
                <a:solidFill>
                  <a:prstClr val="black"/>
                </a:solidFill>
              </a:rPr>
              <a:t>patrones </a:t>
            </a:r>
            <a:r>
              <a:rPr lang="es-CO" sz="2200" dirty="0" smtClean="0">
                <a:solidFill>
                  <a:prstClr val="black"/>
                </a:solidFill>
              </a:rPr>
              <a:t>produce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círculos 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perfectos</a:t>
            </a:r>
            <a:endParaRPr lang="es-CO" sz="2200" dirty="0">
              <a:solidFill>
                <a:prstClr val="black"/>
              </a:solidFill>
              <a:latin typeface="Adobe Garamond Pro Bold" pitchFamily="18" charset="0"/>
            </a:endParaRPr>
          </a:p>
        </p:txBody>
      </p:sp>
      <p:grpSp>
        <p:nvGrpSpPr>
          <p:cNvPr id="7" name="Group 6"/>
          <p:cNvGrpSpPr/>
          <p:nvPr>
            <p:custDataLst>
              <p:tags r:id="rId3"/>
            </p:custDataLst>
          </p:nvPr>
        </p:nvGrpSpPr>
        <p:grpSpPr>
          <a:xfrm>
            <a:off x="1562100" y="1789430"/>
            <a:ext cx="6045200" cy="3474720"/>
            <a:chOff x="1562100" y="1789430"/>
            <a:chExt cx="6045200" cy="34747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100" y="1789430"/>
              <a:ext cx="2791489" cy="347472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692" y="1789430"/>
              <a:ext cx="2786608" cy="3474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451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tesoros de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campana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200" dirty="0" smtClean="0">
                <a:latin typeface="Adobe Garamond Pro" pitchFamily="18" charset="0"/>
              </a:rPr>
              <a:t>(Puente, 2003)</a:t>
            </a:r>
            <a:endParaRPr lang="en-US" sz="2200" dirty="0">
              <a:latin typeface="Adobe Garamond Pro" pitchFamily="18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0" y="5105400"/>
            <a:ext cx="9144000" cy="130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 superposición de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una multitud de patrones produce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círculos perfectos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/>
                </a:solidFill>
              </a:rPr>
              <a:t>en el límite </a:t>
            </a:r>
            <a:r>
              <a:rPr lang="es-CO" sz="2200" dirty="0" smtClean="0">
                <a:solidFill>
                  <a:prstClr val="black"/>
                </a:solidFill>
              </a:rPr>
              <a:t>que llena el espacio se </a:t>
            </a:r>
            <a:r>
              <a:rPr lang="es-CO" sz="2200" dirty="0">
                <a:solidFill>
                  <a:prstClr val="black"/>
                </a:solidFill>
              </a:rPr>
              <a:t>encuentra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orden</a:t>
            </a:r>
            <a:r>
              <a:rPr lang="es-CO" sz="2200" dirty="0">
                <a:solidFill>
                  <a:prstClr val="black"/>
                </a:solidFill>
              </a:rPr>
              <a:t> </a:t>
            </a:r>
            <a:r>
              <a:rPr lang="es-CO" sz="2200" dirty="0" smtClean="0">
                <a:solidFill>
                  <a:prstClr val="black"/>
                </a:solidFill>
              </a:rPr>
              <a:t>oculto en </a:t>
            </a:r>
            <a:r>
              <a:rPr lang="es-CO" sz="2200" dirty="0">
                <a:solidFill>
                  <a:prstClr val="black"/>
                </a:solidFill>
              </a:rPr>
              <a:t>el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azar</a:t>
            </a:r>
          </a:p>
        </p:txBody>
      </p:sp>
      <p:grpSp>
        <p:nvGrpSpPr>
          <p:cNvPr id="7" name="Group 6"/>
          <p:cNvGrpSpPr/>
          <p:nvPr>
            <p:custDataLst>
              <p:tags r:id="rId3"/>
            </p:custDataLst>
          </p:nvPr>
        </p:nvGrpSpPr>
        <p:grpSpPr>
          <a:xfrm>
            <a:off x="1562100" y="1789430"/>
            <a:ext cx="6045200" cy="3474720"/>
            <a:chOff x="1562100" y="1789430"/>
            <a:chExt cx="6045200" cy="34747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100" y="1789430"/>
              <a:ext cx="2791489" cy="347472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692" y="1789430"/>
              <a:ext cx="2786608" cy="3474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129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Diseños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dentro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campana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(Puente, 2003)</a:t>
            </a:r>
            <a:endParaRPr lang="en-US" sz="2200" dirty="0">
              <a:latin typeface="Adobe Garamond Pro" pitchFamily="18" charset="0"/>
            </a:endParaRPr>
          </a:p>
        </p:txBody>
      </p:sp>
      <p:grpSp>
        <p:nvGrpSpPr>
          <p:cNvPr id="3" name="Group 2"/>
          <p:cNvGrpSpPr/>
          <p:nvPr>
            <p:custDataLst>
              <p:tags r:id="rId2"/>
            </p:custDataLst>
          </p:nvPr>
        </p:nvGrpSpPr>
        <p:grpSpPr>
          <a:xfrm>
            <a:off x="1708739" y="1752600"/>
            <a:ext cx="5726522" cy="3657600"/>
            <a:chOff x="1664878" y="1828800"/>
            <a:chExt cx="5726522" cy="3657600"/>
          </a:xfrm>
        </p:grpSpPr>
        <p:pic>
          <p:nvPicPr>
            <p:cNvPr id="7170" name="Picture 2" descr="C:\Users\cepuente\Documents\BOOKS\The Fig Tree and the Bell\Fractal Wires\ccc_c3_fig21_.ep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4878" y="1828800"/>
              <a:ext cx="3592922" cy="356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3" descr="C:\Users\cepuente\Documents\BOOKS\The Fig Tree and the Bell\Fractal Wires\ccc_c3_fig22a_.ep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828800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C:\Users\cepuente\Documents\BOOKS\The Fig Tree and the Bell\Fractal Wires\ccc_c3_fig22b_.ep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3657600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>
            <p:custDataLst>
              <p:tags r:id="rId3"/>
            </p:custDataLst>
          </p:nvPr>
        </p:nvSpPr>
        <p:spPr>
          <a:xfrm>
            <a:off x="0" y="5105400"/>
            <a:ext cx="9144000" cy="130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/>
                </a:solidFill>
              </a:rPr>
              <a:t>la  iteración de ecuaciones sencillas </a:t>
            </a:r>
            <a:r>
              <a:rPr lang="es-CO" sz="2200" dirty="0" smtClean="0">
                <a:solidFill>
                  <a:prstClr val="black"/>
                </a:solidFill>
              </a:rPr>
              <a:t>generan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cristales de 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hielo </a:t>
            </a:r>
            <a:r>
              <a:rPr lang="es-CO" sz="2200" dirty="0" smtClean="0">
                <a:solidFill>
                  <a:prstClr val="black"/>
                </a:solidFill>
              </a:rPr>
              <a:t>arbitrarios</a:t>
            </a:r>
            <a:endParaRPr lang="es-CO" sz="2200" dirty="0">
              <a:solidFill>
                <a:prstClr val="black"/>
              </a:solidFill>
            </a:endParaRPr>
          </a:p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/>
                </a:solidFill>
              </a:rPr>
              <a:t>la roseta del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ADN</a:t>
            </a:r>
            <a:r>
              <a:rPr lang="es-CO" sz="2200" dirty="0">
                <a:solidFill>
                  <a:prstClr val="black"/>
                </a:solidFill>
              </a:rPr>
              <a:t> está </a:t>
            </a:r>
            <a:r>
              <a:rPr lang="es-CO" sz="2200" dirty="0" err="1" smtClean="0">
                <a:solidFill>
                  <a:prstClr val="black"/>
                </a:solidFill>
              </a:rPr>
              <a:t>codi</a:t>
            </a:r>
            <a:r>
              <a:rPr lang="en-US" sz="2200" dirty="0"/>
              <a:t>ﬁ</a:t>
            </a:r>
            <a:r>
              <a:rPr lang="es-CO" sz="2200" dirty="0" smtClean="0">
                <a:solidFill>
                  <a:prstClr val="black"/>
                </a:solidFill>
              </a:rPr>
              <a:t>cada </a:t>
            </a:r>
            <a:r>
              <a:rPr lang="es-CO" sz="2200" dirty="0">
                <a:solidFill>
                  <a:prstClr val="black"/>
                </a:solidFill>
              </a:rPr>
              <a:t>por la expansión binaria de π</a:t>
            </a:r>
          </a:p>
        </p:txBody>
      </p:sp>
    </p:spTree>
    <p:extLst>
      <p:ext uri="{BB962C8B-B14F-4D97-AF65-F5344CB8AC3E}">
        <p14:creationId xmlns:p14="http://schemas.microsoft.com/office/powerpoint/2010/main" val="235713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límite 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el caso + + 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98448"/>
            <a:ext cx="366360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límite en el caso + + 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0" y="5105400"/>
            <a:ext cx="9144000" cy="49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/>
              <a:t>una hermosa campana concentrada en el </a:t>
            </a:r>
            <a:r>
              <a:rPr lang="es-CO" sz="2200" dirty="0" err="1" smtClean="0">
                <a:latin typeface="Adobe Garamond Pro Bold" pitchFamily="18" charset="0"/>
              </a:rPr>
              <a:t>inﬁnito</a:t>
            </a:r>
            <a:endParaRPr lang="es-CO" sz="2200" dirty="0" smtClean="0">
              <a:latin typeface="Adobe Garamond Pro Bold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98448"/>
            <a:ext cx="366360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6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límite en el caso + + 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0" y="5105400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una hermosa campana concentrada en el </a:t>
            </a:r>
            <a:r>
              <a:rPr lang="es-CO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inﬁnito</a:t>
            </a:r>
            <a:endParaRPr lang="es-CO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dobe Garamond Pro Bold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el alambre </a:t>
            </a:r>
            <a:r>
              <a:rPr lang="es-CO" sz="2200" dirty="0" smtClean="0">
                <a:latin typeface="Adobe Garamond Pro Bold" pitchFamily="18" charset="0"/>
              </a:rPr>
              <a:t>más positivo</a:t>
            </a:r>
            <a:r>
              <a:rPr lang="es-CO" sz="2200" dirty="0" smtClean="0"/>
              <a:t> ﬁltra casi cualquier desorden y es puro </a:t>
            </a:r>
            <a:r>
              <a:rPr lang="es-CO" sz="2200" dirty="0" smtClean="0">
                <a:latin typeface="+mj-lt"/>
              </a:rPr>
              <a:t>AMOR</a:t>
            </a:r>
            <a:endParaRPr lang="es-CO" sz="2200" dirty="0" smtClean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98448"/>
            <a:ext cx="366360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0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límite en el caso + + 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0" y="5105400"/>
            <a:ext cx="914400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una hermosa campana concentrada en el </a:t>
            </a:r>
            <a:r>
              <a:rPr lang="es-CO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inﬁnito</a:t>
            </a:r>
            <a:endParaRPr lang="es-CO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dobe Garamond Pro Bold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el alambre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más positivo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ﬁltra casi cualquier desorden y es puro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AMOR</a:t>
            </a:r>
            <a:endParaRPr lang="es-CO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 algn="ctr">
              <a:lnSpc>
                <a:spcPct val="125000"/>
              </a:lnSpc>
            </a:pPr>
            <a:r>
              <a:rPr lang="es-CO" sz="2200" i="1" dirty="0" smtClean="0">
                <a:solidFill>
                  <a:prstClr val="black"/>
                </a:solidFill>
                <a:latin typeface="+mj-lt"/>
              </a:rPr>
              <a:t>¿Dónde está, O muerte, tu victoria? ¿Dónde está, O muerte, tu aguijón?</a:t>
            </a:r>
            <a:endParaRPr lang="es-CO" sz="2200" i="1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98448"/>
            <a:ext cx="366360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6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límite en el caso + +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0" y="5105400"/>
                <a:ext cx="9144000" cy="515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es-CO" sz="2200" dirty="0" smtClean="0">
                    <a:latin typeface="+mj-lt"/>
                  </a:rPr>
                  <a:t>dx</a:t>
                </a:r>
                <a:r>
                  <a:rPr lang="es-CO" sz="2200" dirty="0" smtClean="0"/>
                  <a:t> puede ser cualquier proceso que de una </a:t>
                </a:r>
                <a:r>
                  <a:rPr lang="es-CO" sz="2200" dirty="0" smtClean="0">
                    <a:latin typeface="+mj-lt"/>
                  </a:rPr>
                  <a:t>ley de potencias</a:t>
                </a:r>
                <a:r>
                  <a:rPr lang="es-CO" sz="2200" dirty="0" smtClean="0"/>
                  <a:t>, </a:t>
                </a:r>
                <a14:m>
                  <m:oMath xmlns:m="http://schemas.openxmlformats.org/officeDocument/2006/math">
                    <m:r>
                      <a:rPr lang="es-CO" sz="2000" b="0" i="1" smtClean="0">
                        <a:latin typeface="Cambria Math"/>
                      </a:rPr>
                      <m:t>𝑃</m:t>
                    </m:r>
                    <m:d>
                      <m:dPr>
                        <m:begChr m:val="["/>
                        <m:endChr m:val="]"/>
                        <m:ctrlPr>
                          <a:rPr lang="es-CO" sz="20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s-CO" sz="2000" b="0" i="1" smtClean="0">
                            <a:latin typeface="Cambria Math"/>
                          </a:rPr>
                          <m:t>𝑋</m:t>
                        </m:r>
                        <m:r>
                          <a:rPr lang="es-CO" sz="2000" b="0" i="1" smtClean="0">
                            <a:latin typeface="Cambria Math"/>
                            <a:ea typeface="Cambria Math"/>
                          </a:rPr>
                          <m:t>≥</m:t>
                        </m:r>
                        <m:r>
                          <a:rPr lang="es-CO" sz="20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r>
                      <a:rPr lang="es-CO" sz="2000" b="0" i="1" smtClean="0">
                        <a:latin typeface="Cambria Math"/>
                        <a:ea typeface="Cambria Math"/>
                      </a:rPr>
                      <m:t> ~ </m:t>
                    </m:r>
                    <m:sSup>
                      <m:sSupPr>
                        <m:ctrlPr>
                          <a:rPr lang="es-CO" sz="20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s-CO" sz="20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p>
                        <m:r>
                          <a:rPr lang="es-CO" sz="2000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sup>
                    </m:sSup>
                  </m:oMath>
                </a14:m>
                <a:endParaRPr lang="es-CO" sz="2000" dirty="0">
                  <a:latin typeface="Adobe Garamond Pro Bold" pitchFamily="18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0" y="5105400"/>
                <a:ext cx="9144000" cy="515526"/>
              </a:xfrm>
              <a:prstGeom prst="rect">
                <a:avLst/>
              </a:prstGeom>
              <a:blipFill rotWithShape="1">
                <a:blip r:embed="rId5"/>
                <a:stretch>
                  <a:fillRect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98448"/>
            <a:ext cx="366360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6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límite en el caso + +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0" y="5105400"/>
                <a:ext cx="9144000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dx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puede ser cualquier proceso que de una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ley de potencias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s-CO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𝑃</m:t>
                    </m:r>
                    <m:d>
                      <m:dPr>
                        <m:begChr m:val="["/>
                        <m:endChr m:val="]"/>
                        <m:ctrlPr>
                          <a:rPr lang="es-CO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s-CO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𝑋</m:t>
                        </m:r>
                        <m:r>
                          <a:rPr lang="es-CO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≥</m:t>
                        </m:r>
                        <m:r>
                          <a:rPr lang="es-CO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r>
                      <a:rPr lang="es-CO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  <a:ea typeface="Cambria Math"/>
                      </a:rPr>
                      <m:t> ~ </m:t>
                    </m:r>
                    <m:sSup>
                      <m:sSupPr>
                        <m:ctrlPr>
                          <a:rPr lang="es-CO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s-CO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p>
                        <m:r>
                          <a:rPr lang="es-CO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sup>
                    </m:sSup>
                  </m:oMath>
                </a14:m>
                <a:endParaRPr lang="es-CO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dobe Garamond Pro Bold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:r>
                  <a:rPr lang="es-CO" sz="2200" dirty="0" smtClean="0"/>
                  <a:t>distribuciones de </a:t>
                </a:r>
                <a:r>
                  <a:rPr lang="es-CO" sz="2200" dirty="0" smtClean="0">
                    <a:latin typeface="+mj-lt"/>
                  </a:rPr>
                  <a:t>complejidad</a:t>
                </a:r>
                <a:r>
                  <a:rPr lang="es-CO" sz="2200" dirty="0" smtClean="0"/>
                  <a:t> natural e inducida por el hombre:</a:t>
                </a:r>
                <a:endParaRPr lang="es-CO" sz="2200" dirty="0"/>
              </a:p>
              <a:p>
                <a:pPr algn="ctr">
                  <a:lnSpc>
                    <a:spcPct val="125000"/>
                  </a:lnSpc>
                </a:pPr>
                <a:r>
                  <a:rPr lang="es-CO" sz="2200" dirty="0" smtClean="0"/>
                  <a:t>“colas pesadas” como en terremotos, guerras y desigualdades de riqueza</a:t>
                </a:r>
                <a:endParaRPr lang="es-CO" sz="22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0" y="5105400"/>
                <a:ext cx="9144000" cy="1361911"/>
              </a:xfrm>
              <a:prstGeom prst="rect">
                <a:avLst/>
              </a:prstGeom>
              <a:blipFill rotWithShape="1">
                <a:blip r:embed="rId5"/>
                <a:stretch>
                  <a:fillRect b="-5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98448"/>
            <a:ext cx="366360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8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ﬁ</a:t>
            </a:r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de montaña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(Barnsley, 1988)</a:t>
            </a:r>
            <a:endParaRPr lang="en-US" sz="2200" dirty="0">
              <a:latin typeface="Adobe Garamond Pro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1790700"/>
            <a:ext cx="3474720" cy="3474720"/>
          </a:xfrm>
          <a:prstGeom prst="rect">
            <a:avLst/>
          </a:prstGeom>
        </p:spPr>
      </p:pic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0" y="5473994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/>
              <a:t>primero una los puntos del principio, la mitad y el </a:t>
            </a:r>
            <a:r>
              <a:rPr lang="en-US" sz="2200" dirty="0"/>
              <a:t>ﬁ</a:t>
            </a:r>
            <a:r>
              <a:rPr lang="es-CO" sz="2200" dirty="0" err="1" smtClean="0"/>
              <a:t>nal</a:t>
            </a:r>
            <a:endParaRPr lang="es-CO" sz="2200" dirty="0" smtClean="0"/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luego vaya </a:t>
            </a:r>
            <a:r>
              <a:rPr lang="es-CO" sz="2200" dirty="0" smtClean="0">
                <a:latin typeface="+mj-lt"/>
              </a:rPr>
              <a:t>arriba </a:t>
            </a:r>
            <a:r>
              <a:rPr lang="es-CO" sz="2200" dirty="0" smtClean="0"/>
              <a:t>y </a:t>
            </a:r>
            <a:r>
              <a:rPr lang="es-CO" sz="2200" dirty="0" smtClean="0">
                <a:latin typeface="+mj-lt"/>
              </a:rPr>
              <a:t>abajo </a:t>
            </a:r>
            <a:r>
              <a:rPr lang="es-CO" sz="2200" dirty="0" smtClean="0"/>
              <a:t>una cantidad </a:t>
            </a:r>
            <a:r>
              <a:rPr lang="es-CO" sz="2000" b="1" dirty="0" smtClean="0">
                <a:latin typeface="Cambria Math" pitchFamily="18" charset="0"/>
                <a:ea typeface="Cambria Math" pitchFamily="18" charset="0"/>
              </a:rPr>
              <a:t>z</a:t>
            </a:r>
            <a:r>
              <a:rPr lang="es-CO" sz="2200" dirty="0" smtClean="0">
                <a:latin typeface="+mj-lt"/>
              </a:rPr>
              <a:t> </a:t>
            </a:r>
            <a:r>
              <a:rPr lang="es-CO" sz="2200" dirty="0" smtClean="0"/>
              <a:t>desde la mitad</a:t>
            </a:r>
            <a:endParaRPr lang="es-CO" sz="2200" dirty="0"/>
          </a:p>
        </p:txBody>
      </p:sp>
      <p:sp>
        <p:nvSpPr>
          <p:cNvPr id="3" name="Flowchart: Connector 2"/>
          <p:cNvSpPr/>
          <p:nvPr>
            <p:custDataLst>
              <p:tags r:id="rId4"/>
            </p:custDataLst>
          </p:nvPr>
        </p:nvSpPr>
        <p:spPr>
          <a:xfrm>
            <a:off x="4497896" y="1790700"/>
            <a:ext cx="91440" cy="91440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/>
          <p:cNvSpPr/>
          <p:nvPr>
            <p:custDataLst>
              <p:tags r:id="rId5"/>
            </p:custDataLst>
          </p:nvPr>
        </p:nvSpPr>
        <p:spPr>
          <a:xfrm>
            <a:off x="6220544" y="5173980"/>
            <a:ext cx="91440" cy="91440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>
            <p:custDataLst>
              <p:tags r:id="rId6"/>
            </p:custDataLst>
          </p:nvPr>
        </p:nvSpPr>
        <p:spPr>
          <a:xfrm>
            <a:off x="2783205" y="5173980"/>
            <a:ext cx="91440" cy="91440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>
            <p:custDataLst>
              <p:tags r:id="rId7"/>
            </p:custDataLst>
          </p:nvPr>
        </p:nvSpPr>
        <p:spPr>
          <a:xfrm>
            <a:off x="3644598" y="1790700"/>
            <a:ext cx="91440" cy="914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>
            <p:custDataLst>
              <p:tags r:id="rId8"/>
            </p:custDataLst>
          </p:nvPr>
        </p:nvSpPr>
        <p:spPr>
          <a:xfrm>
            <a:off x="5384196" y="5173980"/>
            <a:ext cx="91440" cy="914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9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613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7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836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746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85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trilogía majestuosa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952500" y="5105400"/>
            <a:ext cx="723900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/>
              <a:t>el </a:t>
            </a:r>
            <a:r>
              <a:rPr lang="es-CO" sz="2200" i="1" dirty="0" smtClean="0">
                <a:latin typeface="+mj-lt"/>
              </a:rPr>
              <a:t>Padre</a:t>
            </a:r>
            <a:r>
              <a:rPr lang="es-CO" sz="2200" dirty="0" smtClean="0"/>
              <a:t> poderoso en el cielo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el </a:t>
            </a:r>
            <a:r>
              <a:rPr lang="es-CO" sz="2200" i="1" dirty="0" smtClean="0">
                <a:latin typeface="+mj-lt"/>
              </a:rPr>
              <a:t>Hijo</a:t>
            </a:r>
            <a:r>
              <a:rPr lang="es-CO" sz="2200" dirty="0" smtClean="0">
                <a:latin typeface="Adobe Garamond Pro Bold" pitchFamily="18" charset="0"/>
              </a:rPr>
              <a:t> </a:t>
            </a:r>
            <a:r>
              <a:rPr lang="es-CO" sz="2200" dirty="0" smtClean="0"/>
              <a:t>siempre</a:t>
            </a:r>
            <a:r>
              <a:rPr lang="es-CO" sz="2200" dirty="0" smtClean="0">
                <a:latin typeface="Adobe Garamond Pro Bold" pitchFamily="18" charset="0"/>
              </a:rPr>
              <a:t> </a:t>
            </a:r>
            <a:r>
              <a:rPr lang="es-CO" sz="2200" dirty="0" smtClean="0"/>
              <a:t>perfecto y positivo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y el </a:t>
            </a:r>
            <a:r>
              <a:rPr lang="es-CO" sz="2200" i="1" dirty="0" smtClean="0">
                <a:latin typeface="+mj-lt"/>
              </a:rPr>
              <a:t>Espíritu Santo</a:t>
            </a:r>
            <a:r>
              <a:rPr lang="es-CO" sz="2200" b="1" i="1" dirty="0" smtClean="0">
                <a:latin typeface="+mj-lt"/>
              </a:rPr>
              <a:t> </a:t>
            </a:r>
            <a:r>
              <a:rPr lang="es-CO" sz="2200" dirty="0" smtClean="0"/>
              <a:t>que proviene de ellos</a:t>
            </a:r>
            <a:endParaRPr lang="es-CO" sz="2200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98448"/>
            <a:ext cx="366360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7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Acerca de la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vida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Jesucristo y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98448"/>
            <a:ext cx="366360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7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Acerca de la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vida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Jesucristo y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0" y="5105400"/>
            <a:ext cx="9144000" cy="49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/>
                </a:solidFill>
              </a:rPr>
              <a:t>S</a:t>
            </a:r>
            <a:r>
              <a:rPr lang="es-CO" sz="2200" dirty="0" smtClean="0">
                <a:solidFill>
                  <a:prstClr val="black"/>
                </a:solidFill>
              </a:rPr>
              <a:t>u 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nacimiento</a:t>
            </a:r>
            <a:r>
              <a:rPr lang="es-CO" sz="2200" dirty="0" smtClean="0">
                <a:solidFill>
                  <a:prstClr val="black"/>
                </a:solidFill>
              </a:rPr>
              <a:t> y 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milagros</a:t>
            </a:r>
            <a:r>
              <a:rPr lang="es-CO" sz="2200" dirty="0" smtClean="0">
                <a:solidFill>
                  <a:prstClr val="black"/>
                </a:solidFill>
              </a:rPr>
              <a:t>, la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E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ucaristía</a:t>
            </a:r>
            <a:r>
              <a:rPr lang="es-CO" sz="2200" dirty="0" smtClean="0">
                <a:solidFill>
                  <a:prstClr val="black"/>
                </a:solidFill>
              </a:rPr>
              <a:t> en “un pedacito del alambre”</a:t>
            </a:r>
          </a:p>
        </p:txBody>
      </p:sp>
      <p:sp>
        <p:nvSpPr>
          <p:cNvPr id="3" name="Down Arrow 2"/>
          <p:cNvSpPr/>
          <p:nvPr>
            <p:custDataLst>
              <p:tags r:id="rId3"/>
            </p:custDataLst>
          </p:nvPr>
        </p:nvSpPr>
        <p:spPr>
          <a:xfrm>
            <a:off x="2377440" y="1981200"/>
            <a:ext cx="137160" cy="64008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98448"/>
            <a:ext cx="366360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9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5000" fill="hold" grpId="0" nodeType="withEffect">
                                  <p:stCondLst>
                                    <p:cond delay="246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Acerca de la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vida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Jesucristo y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0" y="5105400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nacimiento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y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milagros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la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E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ucaristía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en “un pedacito del alambre”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 smtClean="0"/>
              <a:t>Su</a:t>
            </a:r>
            <a:r>
              <a:rPr lang="es-CO" sz="2200" dirty="0" smtClean="0">
                <a:latin typeface="Adobe Garamond Pro Bold" pitchFamily="18" charset="0"/>
              </a:rPr>
              <a:t> unidad</a:t>
            </a:r>
            <a:r>
              <a:rPr lang="es-CO" sz="2200" dirty="0" smtClean="0"/>
              <a:t> con el </a:t>
            </a:r>
            <a:r>
              <a:rPr lang="es-CO" sz="2200" dirty="0" smtClean="0">
                <a:latin typeface="Adobe Garamond Pro Bold" pitchFamily="18" charset="0"/>
              </a:rPr>
              <a:t>Padre</a:t>
            </a:r>
            <a:r>
              <a:rPr lang="es-CO" sz="2200" dirty="0" smtClean="0"/>
              <a:t>, Su </a:t>
            </a:r>
            <a:r>
              <a:rPr lang="es-CO" sz="2200" dirty="0" smtClean="0">
                <a:latin typeface="Adobe Garamond Pro Bold" pitchFamily="18" charset="0"/>
              </a:rPr>
              <a:t>bautismo</a:t>
            </a:r>
            <a:r>
              <a:rPr lang="es-CO" sz="2200" dirty="0"/>
              <a:t> </a:t>
            </a:r>
            <a:r>
              <a:rPr lang="es-CO" sz="2200" dirty="0" smtClean="0"/>
              <a:t>y Su </a:t>
            </a:r>
            <a:r>
              <a:rPr lang="es-CO" sz="2200" dirty="0" err="1" smtClean="0">
                <a:latin typeface="Adobe Garamond Pro Bold" pitchFamily="18" charset="0"/>
              </a:rPr>
              <a:t>transﬁguración</a:t>
            </a:r>
            <a:endParaRPr lang="es-CO" sz="2200" dirty="0" smtClean="0">
              <a:solidFill>
                <a:prstClr val="black"/>
              </a:solidFill>
              <a:latin typeface="Adobe Garamond Pro Bold" pitchFamily="18" charset="0"/>
            </a:endParaRPr>
          </a:p>
        </p:txBody>
      </p:sp>
      <p:sp>
        <p:nvSpPr>
          <p:cNvPr id="6" name="Down Arrow 5"/>
          <p:cNvSpPr/>
          <p:nvPr>
            <p:custDataLst>
              <p:tags r:id="rId3"/>
            </p:custDataLst>
          </p:nvPr>
        </p:nvSpPr>
        <p:spPr>
          <a:xfrm>
            <a:off x="2377440" y="1981200"/>
            <a:ext cx="137160" cy="64008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>
            <p:custDataLst>
              <p:tags r:id="rId4"/>
            </p:custDataLst>
          </p:nvPr>
        </p:nvSpPr>
        <p:spPr>
          <a:xfrm flipV="1">
            <a:off x="2133600" y="1981200"/>
            <a:ext cx="137160" cy="64008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98448"/>
            <a:ext cx="366360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6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5000" fill="hold" grpId="0" nodeType="withEffect">
                                  <p:stCondLst>
                                    <p:cond delay="219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5000" fill="hold" grpId="0" nodeType="withEffect">
                                  <p:stCondLst>
                                    <p:cond delay="39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Acerca de la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vida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Jesucristo y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0" y="5105400"/>
            <a:ext cx="914400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nacimiento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y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milagros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la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E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ucaristía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en “un pedacito del alambre”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 unidad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con el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Padre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Su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bautismo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 Su </a:t>
            </a:r>
            <a:r>
              <a:rPr lang="es-CO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transﬁguración</a:t>
            </a:r>
            <a:endParaRPr lang="es-CO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dobe Garamond Pro Bold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Su</a:t>
            </a:r>
            <a:r>
              <a:rPr lang="es-CO" sz="2200" dirty="0" smtClean="0">
                <a:latin typeface="Adobe Garamond Pro Bold" pitchFamily="18" charset="0"/>
              </a:rPr>
              <a:t> resurrección</a:t>
            </a:r>
            <a:r>
              <a:rPr lang="es-CO" sz="2200" dirty="0" smtClean="0"/>
              <a:t> </a:t>
            </a:r>
            <a:r>
              <a:rPr lang="es-CO" sz="2200" dirty="0"/>
              <a:t>y </a:t>
            </a:r>
            <a:r>
              <a:rPr lang="es-CO" sz="2200" dirty="0" smtClean="0">
                <a:latin typeface="Adobe Garamond Pro Bold" pitchFamily="18" charset="0"/>
              </a:rPr>
              <a:t>ascensión</a:t>
            </a:r>
            <a:r>
              <a:rPr lang="es-CO" sz="2200" dirty="0" smtClean="0"/>
              <a:t>,</a:t>
            </a:r>
            <a:r>
              <a:rPr lang="es-CO" sz="2200" dirty="0" smtClean="0">
                <a:latin typeface="Adobe Garamond Pro Bold" pitchFamily="18" charset="0"/>
              </a:rPr>
              <a:t>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a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sunción</a:t>
            </a:r>
            <a:r>
              <a:rPr lang="es-CO" sz="2200" dirty="0" smtClean="0">
                <a:solidFill>
                  <a:prstClr val="black"/>
                </a:solidFill>
              </a:rPr>
              <a:t> de María, 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rapto</a:t>
            </a:r>
            <a:r>
              <a:rPr lang="es-CO" sz="2200" dirty="0" smtClean="0">
                <a:solidFill>
                  <a:prstClr val="black"/>
                </a:solidFill>
              </a:rPr>
              <a:t> de la </a:t>
            </a:r>
            <a:r>
              <a:rPr lang="es-CO" sz="2200" dirty="0">
                <a:solidFill>
                  <a:prstClr val="black"/>
                </a:solidFill>
              </a:rPr>
              <a:t>I</a:t>
            </a:r>
            <a:r>
              <a:rPr lang="es-CO" sz="2200" dirty="0" smtClean="0">
                <a:solidFill>
                  <a:prstClr val="black"/>
                </a:solidFill>
              </a:rPr>
              <a:t>glesia</a:t>
            </a:r>
            <a:r>
              <a:rPr lang="es-CO" sz="2200" dirty="0" smtClean="0"/>
              <a:t>, </a:t>
            </a:r>
            <a:r>
              <a:rPr lang="es-CO" sz="2200" i="1" dirty="0" smtClean="0">
                <a:latin typeface="+mj-lt"/>
              </a:rPr>
              <a:t>San Agustín</a:t>
            </a:r>
            <a:endParaRPr lang="es-CO" sz="2200" i="1" dirty="0">
              <a:latin typeface="+mj-lt"/>
            </a:endParaRPr>
          </a:p>
        </p:txBody>
      </p:sp>
      <p:sp>
        <p:nvSpPr>
          <p:cNvPr id="6" name="Down Arrow 5"/>
          <p:cNvSpPr/>
          <p:nvPr>
            <p:custDataLst>
              <p:tags r:id="rId3"/>
            </p:custDataLst>
          </p:nvPr>
        </p:nvSpPr>
        <p:spPr>
          <a:xfrm flipV="1">
            <a:off x="2377440" y="1981200"/>
            <a:ext cx="137160" cy="64008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98448"/>
            <a:ext cx="366360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7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5000" fill="hold" grpId="0" nodeType="withEffect">
                                  <p:stCondLst>
                                    <p:cond delay="2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Otras cuestiones de fe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98448"/>
            <a:ext cx="366360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8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Otras cuestiones de fe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0" y="5105400"/>
            <a:ext cx="9144000" cy="49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/>
                </a:solidFill>
              </a:rPr>
              <a:t>“no mires nuestros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pecados</a:t>
            </a:r>
            <a:r>
              <a:rPr lang="es-CO" sz="2200" dirty="0">
                <a:solidFill>
                  <a:prstClr val="black"/>
                </a:solidFill>
              </a:rPr>
              <a:t>, sino la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fe </a:t>
            </a:r>
            <a:r>
              <a:rPr lang="es-CO" sz="2200" dirty="0">
                <a:solidFill>
                  <a:prstClr val="black"/>
                </a:solidFill>
              </a:rPr>
              <a:t>de tu </a:t>
            </a:r>
            <a:r>
              <a:rPr lang="es-CO" sz="2200" dirty="0" smtClean="0">
                <a:solidFill>
                  <a:prstClr val="black"/>
                </a:solidFill>
              </a:rPr>
              <a:t>iglesia”</a:t>
            </a:r>
            <a:endParaRPr lang="es-CO" sz="2200" dirty="0">
              <a:solidFill>
                <a:prstClr val="black"/>
              </a:solidFill>
            </a:endParaRPr>
          </a:p>
        </p:txBody>
      </p:sp>
      <p:sp>
        <p:nvSpPr>
          <p:cNvPr id="3" name="Flowchart: Connector 2"/>
          <p:cNvSpPr/>
          <p:nvPr>
            <p:custDataLst>
              <p:tags r:id="rId3"/>
            </p:custDataLst>
          </p:nvPr>
        </p:nvSpPr>
        <p:spPr>
          <a:xfrm>
            <a:off x="1219200" y="2590800"/>
            <a:ext cx="76200" cy="0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Connector 3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2332378" y="4094322"/>
            <a:ext cx="91440" cy="914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2332378" y="2268832"/>
            <a:ext cx="91440" cy="9144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6421343" y="2268832"/>
            <a:ext cx="91440" cy="9144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98448"/>
            <a:ext cx="366360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426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613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826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Otras cuestiones de fe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0" y="5105400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“no mires nuestros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pecados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sino la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fe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tu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iglesia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/>
                </a:solidFill>
              </a:rPr>
              <a:t>“el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amor </a:t>
            </a:r>
            <a:r>
              <a:rPr lang="es-CO" sz="2200" dirty="0">
                <a:solidFill>
                  <a:prstClr val="black"/>
                </a:solidFill>
              </a:rPr>
              <a:t>cubre </a:t>
            </a:r>
            <a:r>
              <a:rPr lang="es-CO" sz="2200" dirty="0" smtClean="0">
                <a:solidFill>
                  <a:prstClr val="black"/>
                </a:solidFill>
              </a:rPr>
              <a:t>muchos 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pecados</a:t>
            </a:r>
            <a:r>
              <a:rPr lang="es-CO" sz="2200" dirty="0" smtClean="0">
                <a:solidFill>
                  <a:prstClr val="black"/>
                </a:solidFill>
              </a:rPr>
              <a:t>”, </a:t>
            </a:r>
            <a:r>
              <a:rPr lang="es-CO" sz="2200" dirty="0">
                <a:solidFill>
                  <a:prstClr val="black"/>
                </a:solidFill>
              </a:rPr>
              <a:t>“la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carne </a:t>
            </a:r>
            <a:r>
              <a:rPr lang="es-CO" sz="2200" dirty="0">
                <a:solidFill>
                  <a:prstClr val="black"/>
                </a:solidFill>
              </a:rPr>
              <a:t>produce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muerte</a:t>
            </a:r>
            <a:r>
              <a:rPr lang="es-CO" sz="2200" dirty="0">
                <a:solidFill>
                  <a:prstClr val="black"/>
                </a:solidFill>
              </a:rPr>
              <a:t>, y el Espíritu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vida</a:t>
            </a:r>
            <a:r>
              <a:rPr lang="es-CO" sz="2200" dirty="0" smtClean="0">
                <a:solidFill>
                  <a:prstClr val="black"/>
                </a:solidFill>
              </a:rPr>
              <a:t>”</a:t>
            </a:r>
            <a:endParaRPr lang="es-CO" sz="2200" b="1" dirty="0">
              <a:solidFill>
                <a:prstClr val="black"/>
              </a:solidFill>
            </a:endParaRPr>
          </a:p>
        </p:txBody>
      </p:sp>
      <p:sp>
        <p:nvSpPr>
          <p:cNvPr id="9" name="Flowchart: Connector 8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2332378" y="4094322"/>
            <a:ext cx="91440" cy="914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2332378" y="2252930"/>
            <a:ext cx="91440" cy="9144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6421343" y="2252930"/>
            <a:ext cx="91440" cy="9144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98448"/>
            <a:ext cx="366360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5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784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89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183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Otras cuestiones de fe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0" y="5105400"/>
            <a:ext cx="914400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“no mires nuestros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pecados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sino la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fe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tu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iglesia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“el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amor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cubre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muchos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pecados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”,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“la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carne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produce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muerte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y el Espíritu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vida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</a:t>
            </a:r>
            <a:endParaRPr lang="es-CO" sz="2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/>
                </a:solidFill>
              </a:rPr>
              <a:t>“la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ley </a:t>
            </a:r>
            <a:r>
              <a:rPr lang="es-CO" sz="2200" dirty="0">
                <a:solidFill>
                  <a:prstClr val="black"/>
                </a:solidFill>
              </a:rPr>
              <a:t>es sólo una 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sombra</a:t>
            </a:r>
            <a:r>
              <a:rPr lang="es-CO" sz="2200" dirty="0" smtClean="0">
                <a:solidFill>
                  <a:prstClr val="black"/>
                </a:solidFill>
              </a:rPr>
              <a:t>”, “pecado eterno en contra del </a:t>
            </a:r>
            <a:r>
              <a:rPr lang="es-CO" sz="2200" dirty="0" smtClean="0">
                <a:solidFill>
                  <a:prstClr val="black"/>
                </a:solidFill>
                <a:latin typeface="+mj-lt"/>
              </a:rPr>
              <a:t>Espíritu Santo</a:t>
            </a:r>
            <a:r>
              <a:rPr lang="es-CO" sz="2200" dirty="0" smtClean="0">
                <a:solidFill>
                  <a:prstClr val="black"/>
                </a:solidFill>
              </a:rPr>
              <a:t>”</a:t>
            </a:r>
            <a:endParaRPr lang="es-CO" sz="22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98448"/>
            <a:ext cx="366360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3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 acerca del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Espíritu Santo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C:\Users\cepuente\Documents\BOOKS\The Fig Tree and the Bell\TED_TALKS\Talk 3\wing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919" y="1600200"/>
            <a:ext cx="511016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94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ﬁ</a:t>
            </a:r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de montaña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(Barnsley, 1988)</a:t>
            </a:r>
            <a:endParaRPr lang="en-US" sz="2200" dirty="0">
              <a:latin typeface="Adobe Garamond Pro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0" y="5469435"/>
                <a:ext cx="9144000" cy="503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es-CO" sz="2200" dirty="0" smtClean="0"/>
                  <a:t>ahora una de izquierda a derecha y vaya </a:t>
                </a:r>
                <a:r>
                  <a:rPr lang="es-CO" sz="2200" dirty="0" smtClean="0">
                    <a:latin typeface="+mj-lt"/>
                  </a:rPr>
                  <a:t>arriba </a:t>
                </a:r>
                <a:r>
                  <a:rPr lang="es-CO" sz="2200" dirty="0" smtClean="0"/>
                  <a:t>y </a:t>
                </a:r>
                <a:r>
                  <a:rPr lang="es-CO" sz="2200" dirty="0" smtClean="0">
                    <a:latin typeface="+mj-lt"/>
                  </a:rPr>
                  <a:t>abajo </a:t>
                </a:r>
                <a:r>
                  <a:rPr lang="es-CO" sz="2200" dirty="0" smtClean="0"/>
                  <a:t>la cantidad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O" sz="20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s-CO" sz="2000" b="1" i="0" smtClean="0">
                            <a:latin typeface="Cambria Math"/>
                          </a:rPr>
                          <m:t>𝐳</m:t>
                        </m:r>
                      </m:e>
                      <m:sup>
                        <m:r>
                          <a:rPr lang="es-CO" sz="2000" b="1" i="0" smtClean="0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s-CO" sz="2000" b="1" dirty="0" smtClean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0" y="5469435"/>
                <a:ext cx="9144000" cy="503408"/>
              </a:xfrm>
              <a:prstGeom prst="rect">
                <a:avLst/>
              </a:prstGeom>
              <a:blipFill rotWithShape="1">
                <a:blip r:embed="rId15"/>
                <a:stretch>
                  <a:fillRect b="-2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773174"/>
            <a:ext cx="3492705" cy="3703320"/>
          </a:xfrm>
          <a:prstGeom prst="rect">
            <a:avLst/>
          </a:prstGeom>
        </p:spPr>
      </p:pic>
      <p:sp>
        <p:nvSpPr>
          <p:cNvPr id="6" name="Flowchart: Connector 5"/>
          <p:cNvSpPr/>
          <p:nvPr>
            <p:custDataLst>
              <p:tags r:id="rId4"/>
            </p:custDataLst>
          </p:nvPr>
        </p:nvSpPr>
        <p:spPr>
          <a:xfrm>
            <a:off x="3200400" y="2648474"/>
            <a:ext cx="91440" cy="914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>
            <p:custDataLst>
              <p:tags r:id="rId5"/>
            </p:custDataLst>
          </p:nvPr>
        </p:nvSpPr>
        <p:spPr>
          <a:xfrm>
            <a:off x="5808536" y="4341070"/>
            <a:ext cx="91440" cy="914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>
            <p:custDataLst>
              <p:tags r:id="rId6"/>
            </p:custDataLst>
          </p:nvPr>
        </p:nvSpPr>
        <p:spPr>
          <a:xfrm>
            <a:off x="4944332" y="4341070"/>
            <a:ext cx="91440" cy="914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>
            <p:custDataLst>
              <p:tags r:id="rId7"/>
            </p:custDataLst>
          </p:nvPr>
        </p:nvSpPr>
        <p:spPr>
          <a:xfrm>
            <a:off x="4073629" y="2648474"/>
            <a:ext cx="91440" cy="914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>
            <p:custDataLst>
              <p:tags r:id="rId8"/>
            </p:custDataLst>
          </p:nvPr>
        </p:nvGrpSpPr>
        <p:grpSpPr>
          <a:xfrm>
            <a:off x="2783205" y="1781937"/>
            <a:ext cx="3528779" cy="3505891"/>
            <a:chOff x="2783205" y="1781937"/>
            <a:chExt cx="3528779" cy="3505891"/>
          </a:xfrm>
        </p:grpSpPr>
        <p:sp>
          <p:nvSpPr>
            <p:cNvPr id="10" name="Flowchart: Connector 9"/>
            <p:cNvSpPr/>
            <p:nvPr>
              <p:custDataLst>
                <p:tags r:id="rId9"/>
              </p:custDataLst>
            </p:nvPr>
          </p:nvSpPr>
          <p:spPr>
            <a:xfrm>
              <a:off x="4497896" y="1781937"/>
              <a:ext cx="91440" cy="91440"/>
            </a:xfrm>
            <a:prstGeom prst="flowChartConnec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/>
            <p:cNvSpPr/>
            <p:nvPr>
              <p:custDataLst>
                <p:tags r:id="rId10"/>
              </p:custDataLst>
            </p:nvPr>
          </p:nvSpPr>
          <p:spPr>
            <a:xfrm>
              <a:off x="2783205" y="5196388"/>
              <a:ext cx="91440" cy="91440"/>
            </a:xfrm>
            <a:prstGeom prst="flowChartConnec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Connector 11"/>
            <p:cNvSpPr/>
            <p:nvPr>
              <p:custDataLst>
                <p:tags r:id="rId11"/>
              </p:custDataLst>
            </p:nvPr>
          </p:nvSpPr>
          <p:spPr>
            <a:xfrm>
              <a:off x="6220544" y="5196388"/>
              <a:ext cx="91440" cy="91440"/>
            </a:xfrm>
            <a:prstGeom prst="flowChartConnec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Connector 12"/>
            <p:cNvSpPr/>
            <p:nvPr>
              <p:custDataLst>
                <p:tags r:id="rId12"/>
              </p:custDataLst>
            </p:nvPr>
          </p:nvSpPr>
          <p:spPr>
            <a:xfrm>
              <a:off x="3631596" y="1781937"/>
              <a:ext cx="91440" cy="91440"/>
            </a:xfrm>
            <a:prstGeom prst="flowChartConnec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Connector 13"/>
            <p:cNvSpPr/>
            <p:nvPr>
              <p:custDataLst>
                <p:tags r:id="rId13"/>
              </p:custDataLst>
            </p:nvPr>
          </p:nvSpPr>
          <p:spPr>
            <a:xfrm>
              <a:off x="5388530" y="5196388"/>
              <a:ext cx="91440" cy="91440"/>
            </a:xfrm>
            <a:prstGeom prst="flowChartConnec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089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40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52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652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854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944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 acerca del Espíritu Santo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C:\Users\cepuente\Documents\BOOKS\The Fig Tree and the Bell\TED_TALKS\Talk 3\wing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919" y="1600200"/>
            <a:ext cx="511016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0" y="4648200"/>
            <a:ext cx="9144000" cy="49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 smtClean="0">
                <a:solidFill>
                  <a:prstClr val="black"/>
                </a:solidFill>
              </a:rPr>
              <a:t>una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transformación</a:t>
            </a:r>
            <a:r>
              <a:rPr lang="es-CO" sz="2200" dirty="0">
                <a:solidFill>
                  <a:prstClr val="black"/>
                </a:solidFill>
              </a:rPr>
              <a:t> con “alas de ángel” </a:t>
            </a:r>
            <a:r>
              <a:rPr lang="es-CO" sz="2200" dirty="0" smtClean="0">
                <a:solidFill>
                  <a:prstClr val="black"/>
                </a:solidFill>
              </a:rPr>
              <a:t>basada en una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unidad </a:t>
            </a:r>
            <a:r>
              <a:rPr lang="es-CO" sz="2200" dirty="0" err="1" smtClean="0">
                <a:solidFill>
                  <a:prstClr val="black"/>
                </a:solidFill>
                <a:latin typeface="Adobe Garamond Pro Bold" pitchFamily="18" charset="0"/>
              </a:rPr>
              <a:t>inﬁnita</a:t>
            </a:r>
            <a:endParaRPr lang="es-CO" sz="2200" dirty="0">
              <a:solidFill>
                <a:prstClr val="black"/>
              </a:solidFill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46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 acerca del Espíritu Santo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C:\Users\cepuente\Documents\BOOKS\The Fig Tree and the Bell\TED_TALKS\Talk 3\wing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919" y="1600200"/>
            <a:ext cx="511016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0" y="4648200"/>
                <a:ext cx="9144000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una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transformación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con “alas de ángel”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basada en una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unidad inﬁnita</a:t>
                </a:r>
              </a:p>
              <a:p>
                <a:pPr lvl="0"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prstClr val="black"/>
                    </a:solidFill>
                  </a:rPr>
                  <a:t>como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prstClr val="black"/>
                        </a:solidFill>
                        <a:latin typeface="Cambria Math"/>
                      </a:rPr>
                      <m:t>1=0.999…</m:t>
                    </m:r>
                  </m:oMath>
                </a14:m>
                <a:r>
                  <a:rPr lang="es-CO" sz="2000" dirty="0">
                    <a:solidFill>
                      <a:prstClr val="black"/>
                    </a:solidFill>
                  </a:rPr>
                  <a:t>, </a:t>
                </a:r>
                <a:r>
                  <a:rPr lang="es-CO" sz="2200" dirty="0" smtClean="0">
                    <a:solidFill>
                      <a:prstClr val="black"/>
                    </a:solidFill>
                  </a:rPr>
                  <a:t>el </a:t>
                </a:r>
                <a:r>
                  <a:rPr lang="es-CO" sz="2200" dirty="0">
                    <a:solidFill>
                      <a:prstClr val="black"/>
                    </a:solidFill>
                    <a:latin typeface="+mj-lt"/>
                  </a:rPr>
                  <a:t>Espíritu Santo </a:t>
                </a:r>
                <a:r>
                  <a:rPr lang="es-CO" sz="2200" dirty="0" smtClean="0">
                    <a:solidFill>
                      <a:prstClr val="black"/>
                    </a:solidFill>
                  </a:rPr>
                  <a:t>está en el </a:t>
                </a:r>
                <a:r>
                  <a:rPr lang="es-CO" sz="2200" dirty="0">
                    <a:solidFill>
                      <a:prstClr val="black"/>
                    </a:solidFill>
                  </a:rPr>
                  <a:t>espiral </a:t>
                </a:r>
                <a:r>
                  <a:rPr lang="es-CO" sz="2200" dirty="0" smtClean="0">
                    <a:solidFill>
                      <a:prstClr val="black"/>
                    </a:solidFill>
                  </a:rPr>
                  <a:t>amoroso del </a:t>
                </a:r>
                <a:r>
                  <a:rPr lang="es-CO" sz="2200" dirty="0">
                    <a:solidFill>
                      <a:prstClr val="black"/>
                    </a:solidFill>
                  </a:rPr>
                  <a:t>número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prstClr val="black"/>
                        </a:solidFill>
                        <a:latin typeface="Cambria Math"/>
                      </a:rPr>
                      <m:t>9</m:t>
                    </m:r>
                  </m:oMath>
                </a14:m>
                <a:endParaRPr lang="es-CO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0" y="4648200"/>
                <a:ext cx="9144000" cy="938719"/>
              </a:xfrm>
              <a:prstGeom prst="rect">
                <a:avLst/>
              </a:prstGeom>
              <a:blipFill rotWithShape="1">
                <a:blip r:embed="rId5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164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 acerca del Espíritu Santo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C:\Users\cepuente\Documents\BOOKS\The Fig Tree and the Bell\TED_TALKS\Talk 3\wing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919" y="1600200"/>
            <a:ext cx="511016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0" y="4648200"/>
                <a:ext cx="9144000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una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transformación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con “alas de ángel”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basada en una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unidad inﬁnita</a:t>
                </a:r>
              </a:p>
              <a:p>
                <a:pPr lvl="0"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como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1=0.999…</m:t>
                    </m:r>
                  </m:oMath>
                </a14:m>
                <a:r>
                  <a:rPr lang="es-CO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el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Espíritu Santo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está en el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espiral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amoroso del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número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9</m:t>
                    </m:r>
                  </m:oMath>
                </a14:m>
                <a:r>
                  <a:rPr lang="es-CO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s-CO" sz="2200" dirty="0" smtClean="0">
                    <a:solidFill>
                      <a:prstClr val="black"/>
                    </a:solidFill>
                  </a:rPr>
                  <a:t>también se observa en </a:t>
                </a:r>
                <a:r>
                  <a:rPr lang="es-CO" sz="2200" dirty="0">
                    <a:solidFill>
                      <a:prstClr val="black"/>
                    </a:solidFill>
                  </a:rPr>
                  <a:t>el número irracional</a:t>
                </a:r>
                <a14:m>
                  <m:oMath xmlns:m="http://schemas.openxmlformats.org/officeDocument/2006/math">
                    <m:r>
                      <a:rPr lang="es-CO" sz="200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r>
                      <a:rPr lang="es-CO" sz="2000" i="1">
                        <a:solidFill>
                          <a:prstClr val="black"/>
                        </a:solidFill>
                        <a:latin typeface="Cambria Math"/>
                      </a:rPr>
                      <m:t>𝑒</m:t>
                    </m:r>
                    <m:r>
                      <a:rPr lang="en-US" sz="2000" b="0" i="0" smtClean="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s-CO" sz="2200" dirty="0" smtClean="0">
                    <a:solidFill>
                      <a:prstClr val="black"/>
                    </a:solidFill>
                  </a:rPr>
                  <a:t>pues el </a:t>
                </a:r>
                <a:r>
                  <a:rPr lang="es-CO" sz="2200" dirty="0" smtClean="0">
                    <a:solidFill>
                      <a:prstClr val="black"/>
                    </a:solidFill>
                    <a:latin typeface="Adobe Garamond Pro Bold" pitchFamily="18" charset="0"/>
                  </a:rPr>
                  <a:t>cálculo </a:t>
                </a:r>
                <a:r>
                  <a:rPr lang="es-CO" sz="2200" dirty="0">
                    <a:solidFill>
                      <a:prstClr val="black"/>
                    </a:solidFill>
                    <a:latin typeface="Adobe Garamond Pro Bold" pitchFamily="18" charset="0"/>
                  </a:rPr>
                  <a:t>del amor</a:t>
                </a:r>
                <a:r>
                  <a:rPr lang="es-CO" sz="2200" b="1" dirty="0">
                    <a:solidFill>
                      <a:prstClr val="black"/>
                    </a:solidFill>
                  </a:rPr>
                  <a:t> </a:t>
                </a:r>
                <a:r>
                  <a:rPr lang="es-CO" sz="2200" dirty="0">
                    <a:solidFill>
                      <a:prstClr val="black"/>
                    </a:solidFill>
                  </a:rPr>
                  <a:t>d</a:t>
                </a:r>
                <a:r>
                  <a:rPr lang="es-CO" sz="2200" dirty="0" smtClean="0">
                    <a:solidFill>
                      <a:prstClr val="black"/>
                    </a:solidFill>
                  </a:rPr>
                  <a:t>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O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s-CO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s-CO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endParaRPr lang="es-CO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0" y="4648200"/>
                <a:ext cx="9144000" cy="1361911"/>
              </a:xfrm>
              <a:prstGeom prst="rect">
                <a:avLst/>
              </a:prstGeom>
              <a:blipFill rotWithShape="1">
                <a:blip r:embed="rId5"/>
                <a:stretch>
                  <a:fillRect b="-6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735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ES" sz="32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 acerca del Espíritu Santo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C:\Users\cepuente\Documents\BOOKS\The Fig Tree and the Bell\TED_TALKS\Talk 3\wing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919" y="1600200"/>
            <a:ext cx="511016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0" y="4648200"/>
                <a:ext cx="9144000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una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transformación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con “alas de ángel”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basada en una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unidad inﬁnita</a:t>
                </a:r>
              </a:p>
              <a:p>
                <a:pPr lvl="0"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como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1=0.999…</m:t>
                    </m:r>
                  </m:oMath>
                </a14:m>
                <a:r>
                  <a:rPr lang="es-CO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el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Espíritu Santo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está en el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espiral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amoroso del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número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9</m:t>
                    </m:r>
                  </m:oMath>
                </a14:m>
                <a:r>
                  <a:rPr lang="es-CO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también se observa en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el número irracional</a:t>
                </a:r>
                <a14:m>
                  <m:oMath xmlns:m="http://schemas.openxmlformats.org/officeDocument/2006/math">
                    <m:r>
                      <a:rPr lang="es-CO" sz="2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es-CO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𝑒</m:t>
                    </m:r>
                    <m:r>
                      <a:rPr lang="en-US" sz="2000" b="0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pues el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cálculo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del amor</a:t>
                </a:r>
                <a:r>
                  <a:rPr lang="es-CO" sz="2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O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s-CO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s-CO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endParaRPr lang="es-CO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lvl="0"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prstClr val="black"/>
                    </a:solidFill>
                  </a:rPr>
                  <a:t>también </a:t>
                </a:r>
                <a:r>
                  <a:rPr lang="es-CO" sz="2200" dirty="0">
                    <a:solidFill>
                      <a:prstClr val="black"/>
                    </a:solidFill>
                  </a:rPr>
                  <a:t>a partir de la parábola de la </a:t>
                </a:r>
                <a:r>
                  <a:rPr lang="es-CO" sz="2200" dirty="0">
                    <a:solidFill>
                      <a:prstClr val="black"/>
                    </a:solidFill>
                    <a:latin typeface="Adobe Garamond Pro Bold" pitchFamily="18" charset="0"/>
                  </a:rPr>
                  <a:t>vid</a:t>
                </a:r>
                <a:r>
                  <a:rPr lang="es-CO" sz="2200" dirty="0">
                    <a:solidFill>
                      <a:prstClr val="black"/>
                    </a:solidFill>
                  </a:rPr>
                  <a:t> y los </a:t>
                </a:r>
                <a:r>
                  <a:rPr lang="es-CO" sz="2200" dirty="0">
                    <a:solidFill>
                      <a:prstClr val="black"/>
                    </a:solidFill>
                    <a:latin typeface="Adobe Garamond Pro Bold" pitchFamily="18" charset="0"/>
                  </a:rPr>
                  <a:t>sarmientos</a:t>
                </a:r>
                <a:r>
                  <a:rPr lang="es-CO" sz="2200" dirty="0">
                    <a:solidFill>
                      <a:prstClr val="black"/>
                    </a:solidFill>
                  </a:rPr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O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s-CO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s-CO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1+</m:t>
                            </m:r>
                            <m:f>
                              <m:fPr>
                                <m:type m:val="lin"/>
                                <m:ctrlPr>
                                  <a:rPr lang="es-CO" sz="20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s-CO" sz="20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s-CO" sz="20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s-CO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</m:sup>
                    </m:sSup>
                    <m:r>
                      <a:rPr lang="es-CO" sz="2000" i="1">
                        <a:solidFill>
                          <a:prstClr val="black"/>
                        </a:solidFill>
                        <a:latin typeface="Cambria Math"/>
                      </a:rPr>
                      <m:t>→</m:t>
                    </m:r>
                    <m:r>
                      <a:rPr lang="es-CO" sz="2000" i="1">
                        <a:solidFill>
                          <a:prstClr val="black"/>
                        </a:solidFill>
                        <a:latin typeface="Cambria Math"/>
                      </a:rPr>
                      <m:t>𝑒</m:t>
                    </m:r>
                  </m:oMath>
                </a14:m>
                <a:endParaRPr lang="es-CO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0" y="4648200"/>
                <a:ext cx="9144000" cy="1785104"/>
              </a:xfrm>
              <a:prstGeom prst="rect">
                <a:avLst/>
              </a:prstGeom>
              <a:blipFill rotWithShape="1">
                <a:blip r:embed="rId5"/>
                <a:stretch>
                  <a:fillRect b="-36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094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Números Trinitarios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266700" y="5105400"/>
            <a:ext cx="8610600" cy="49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 smtClean="0">
                <a:solidFill>
                  <a:schemeClr val="tx1"/>
                </a:solidFill>
              </a:rPr>
              <a:t>en cada bloque se hallan el </a:t>
            </a:r>
            <a:r>
              <a:rPr lang="es-CO" sz="2200" dirty="0">
                <a:solidFill>
                  <a:schemeClr val="tx1"/>
                </a:solidFill>
              </a:rPr>
              <a:t>0, el 1 y el </a:t>
            </a:r>
            <a:r>
              <a:rPr lang="es-CO" sz="2200" dirty="0" smtClean="0">
                <a:solidFill>
                  <a:schemeClr val="tx1"/>
                </a:solidFill>
              </a:rPr>
              <a:t>∞</a:t>
            </a:r>
            <a:endParaRPr lang="es-CO" sz="22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98448"/>
            <a:ext cx="366360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8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Números Trinitarios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266700" y="5105400"/>
                <a:ext cx="8610600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en cada bloque se hallan el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0, el 1 y el ∞</a:t>
                </a:r>
              </a:p>
              <a:p>
                <a:pPr lvl="0" algn="ctr">
                  <a:lnSpc>
                    <a:spcPct val="125000"/>
                  </a:lnSpc>
                </a:pPr>
                <a:r>
                  <a:rPr lang="es-CO" sz="2200" dirty="0">
                    <a:solidFill>
                      <a:schemeClr val="tx1"/>
                    </a:solidFill>
                  </a:rPr>
                  <a:t>el </a:t>
                </a:r>
                <a:r>
                  <a:rPr lang="es-CO" sz="2200" dirty="0">
                    <a:solidFill>
                      <a:schemeClr val="tx1"/>
                    </a:solidFill>
                    <a:latin typeface="Adobe Garamond Pro Bold" pitchFamily="18" charset="0"/>
                  </a:rPr>
                  <a:t>Padre </a:t>
                </a:r>
                <a:r>
                  <a:rPr lang="es-CO" sz="2200" dirty="0">
                    <a:solidFill>
                      <a:schemeClr val="tx1"/>
                    </a:solidFill>
                  </a:rPr>
                  <a:t>en </a:t>
                </a:r>
                <a14:m>
                  <m:oMath xmlns:m="http://schemas.openxmlformats.org/officeDocument/2006/math">
                    <m:r>
                      <a:rPr lang="es-CO" sz="2200" i="1">
                        <a:solidFill>
                          <a:schemeClr val="tx1"/>
                        </a:solidFill>
                        <a:latin typeface="Cambria Math"/>
                      </a:rPr>
                      <m:t>𝜋</m:t>
                    </m:r>
                  </m:oMath>
                </a14:m>
                <a:r>
                  <a:rPr lang="es-CO" sz="2200" dirty="0">
                    <a:solidFill>
                      <a:schemeClr val="tx1"/>
                    </a:solidFill>
                  </a:rPr>
                  <a:t>, el </a:t>
                </a:r>
                <a:r>
                  <a:rPr lang="es-CO" sz="2200" dirty="0">
                    <a:solidFill>
                      <a:schemeClr val="tx1"/>
                    </a:solidFill>
                    <a:latin typeface="Adobe Garamond Pro Bold" pitchFamily="18" charset="0"/>
                  </a:rPr>
                  <a:t>Hijo </a:t>
                </a:r>
                <a:r>
                  <a:rPr lang="es-CO" sz="2200" dirty="0">
                    <a:solidFill>
                      <a:schemeClr val="tx1"/>
                    </a:solidFill>
                  </a:rPr>
                  <a:t>in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s-CO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s-CO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es-CO" sz="200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s-CO" sz="2200" dirty="0">
                    <a:solidFill>
                      <a:schemeClr val="tx1"/>
                    </a:solidFill>
                  </a:rPr>
                  <a:t> y el</a:t>
                </a:r>
                <a:r>
                  <a:rPr lang="es-CO" sz="2200" dirty="0">
                    <a:solidFill>
                      <a:schemeClr val="tx1"/>
                    </a:solidFill>
                    <a:latin typeface="Adobe Garamond Pro Bold" pitchFamily="18" charset="0"/>
                  </a:rPr>
                  <a:t> Espíritu Santo </a:t>
                </a:r>
                <a:r>
                  <a:rPr lang="es-CO" sz="2200" dirty="0">
                    <a:solidFill>
                      <a:schemeClr val="tx1"/>
                    </a:solidFill>
                  </a:rPr>
                  <a:t>en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schemeClr val="tx1"/>
                        </a:solidFill>
                        <a:latin typeface="Cambria Math"/>
                      </a:rPr>
                      <m:t>𝑒</m:t>
                    </m:r>
                  </m:oMath>
                </a14:m>
                <a:endParaRPr lang="es-CO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266700" y="5105400"/>
                <a:ext cx="8610600" cy="938719"/>
              </a:xfrm>
              <a:prstGeom prst="rect">
                <a:avLst/>
              </a:prstGeom>
              <a:blipFill rotWithShape="1">
                <a:blip r:embed="rId5"/>
                <a:stretch>
                  <a:fillRect b="-10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98448"/>
            <a:ext cx="366360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52" y="1298448"/>
            <a:ext cx="3663600" cy="3584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Números Trinitarios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0" y="5105400"/>
                <a:ext cx="9144000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en cada bloque se hallan el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0, el 1 y el ∞</a:t>
                </a:r>
              </a:p>
              <a:p>
                <a:pPr lvl="0" algn="ctr">
                  <a:lnSpc>
                    <a:spcPct val="125000"/>
                  </a:lnSpc>
                </a:pP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el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Padre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en </a:t>
                </a:r>
                <a14:m>
                  <m:oMath xmlns:m="http://schemas.openxmlformats.org/officeDocument/2006/math">
                    <m:r>
                      <a:rPr lang="es-CO" sz="22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𝜋</m:t>
                    </m:r>
                  </m:oMath>
                </a14:m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el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Hijo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s-CO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s-CO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es-CO" sz="2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s-CO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y el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 Espíritu Santo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en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𝑒</m:t>
                    </m:r>
                  </m:oMath>
                </a14:m>
                <a:endParaRPr lang="es-CO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lvl="0"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prstClr val="black"/>
                    </a:solidFill>
                  </a:rPr>
                  <a:t>¡</a:t>
                </a:r>
                <a:r>
                  <a:rPr lang="es-CO" sz="2200" dirty="0">
                    <a:solidFill>
                      <a:prstClr val="black"/>
                    </a:solidFill>
                  </a:rPr>
                  <a:t>l</a:t>
                </a:r>
                <a:r>
                  <a:rPr lang="es-CO" sz="2200" dirty="0" smtClean="0">
                    <a:solidFill>
                      <a:prstClr val="black"/>
                    </a:solidFill>
                  </a:rPr>
                  <a:t>os “irracionales” en </a:t>
                </a:r>
                <a:r>
                  <a:rPr lang="es-CO" sz="2200" dirty="0">
                    <a:solidFill>
                      <a:prstClr val="black"/>
                    </a:solidFill>
                  </a:rPr>
                  <a:t>la ecuación de la campana </a:t>
                </a:r>
                <a:r>
                  <a:rPr lang="es-CO" sz="2200" dirty="0" smtClean="0">
                    <a:solidFill>
                      <a:prstClr val="black"/>
                    </a:solidFill>
                  </a:rPr>
                  <a:t>invitan a </a:t>
                </a:r>
                <a:r>
                  <a:rPr lang="es-CO" sz="2200" dirty="0">
                    <a:solidFill>
                      <a:prstClr val="black"/>
                    </a:solidFill>
                  </a:rPr>
                  <a:t>la </a:t>
                </a:r>
                <a:r>
                  <a:rPr lang="es-CO" sz="2200" dirty="0" smtClean="0">
                    <a:solidFill>
                      <a:prstClr val="black"/>
                    </a:solidFill>
                    <a:latin typeface="Adobe Garamond Pro Bold"/>
                  </a:rPr>
                  <a:t>libertad!</a:t>
                </a:r>
                <a:endParaRPr lang="es-CO" sz="2200" dirty="0">
                  <a:solidFill>
                    <a:prstClr val="black"/>
                  </a:solidFill>
                  <a:latin typeface="Adobe Garamond Pro Bold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0" y="5105400"/>
                <a:ext cx="9144000" cy="1361911"/>
              </a:xfrm>
              <a:prstGeom prst="rect">
                <a:avLst/>
              </a:prstGeom>
              <a:blipFill rotWithShape="1">
                <a:blip r:embed="rId7"/>
                <a:stretch>
                  <a:fillRect b="-6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5334000" y="3678794"/>
                <a:ext cx="2319161" cy="728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5334000" y="3678794"/>
                <a:ext cx="2319161" cy="72808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505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Nuestras opciones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C:\Users\cepuente\Documents\BOOKS\The Fig Tree and the Bell\Chaos\ccc_c2_fig24d.ep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527051"/>
            <a:ext cx="1097280" cy="201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cepuente\Documents\BOOKS\The Fig Tree and the Bell\Chaos\ccc_c2_fig24a.ep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84" y="2743199"/>
            <a:ext cx="1463040" cy="180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>
            <p:custDataLst>
              <p:tags r:id="rId4"/>
            </p:custDataLst>
          </p:nvPr>
        </p:nvGrpSpPr>
        <p:grpSpPr>
          <a:xfrm>
            <a:off x="1981200" y="1447800"/>
            <a:ext cx="5181600" cy="2025461"/>
            <a:chOff x="1371600" y="1676400"/>
            <a:chExt cx="5181600" cy="2025461"/>
          </a:xfrm>
        </p:grpSpPr>
        <p:sp>
          <p:nvSpPr>
            <p:cNvPr id="11" name="TextBox 10"/>
            <p:cNvSpPr txBox="1"/>
            <p:nvPr>
              <p:custDataLst>
                <p:tags r:id="rId5"/>
              </p:custDataLst>
            </p:nvPr>
          </p:nvSpPr>
          <p:spPr>
            <a:xfrm>
              <a:off x="1371600" y="1676400"/>
              <a:ext cx="23241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prstClr val="black"/>
                  </a:solidFill>
                </a:rPr>
                <a:t>conducción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prstClr val="black"/>
                  </a:solidFill>
                </a:rPr>
                <a:t>inﬁnito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prstClr val="black"/>
                  </a:solidFill>
                </a:rPr>
                <a:t>plenitud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 smtClean="0">
                  <a:solidFill>
                    <a:prstClr val="black"/>
                  </a:solidFill>
                </a:rPr>
                <a:t>con</a:t>
              </a:r>
              <a:r>
                <a:rPr lang="en-US" sz="2000" i="1" dirty="0"/>
                <a:t>ﬁ</a:t>
              </a:r>
              <a:r>
                <a:rPr lang="es-CO" sz="2000" i="1" dirty="0" err="1" smtClean="0">
                  <a:solidFill>
                    <a:prstClr val="black"/>
                  </a:solidFill>
                </a:rPr>
                <a:t>anza</a:t>
              </a:r>
              <a:endParaRPr lang="es-CO" sz="2000" i="1" dirty="0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>
              <p:custDataLst>
                <p:tags r:id="rId6"/>
              </p:custDataLst>
            </p:nvPr>
          </p:nvSpPr>
          <p:spPr>
            <a:xfrm>
              <a:off x="4152900" y="1685925"/>
              <a:ext cx="2400300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s-CO" sz="2000" i="1" dirty="0"/>
                <a:t>disipación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ﬁnito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soledad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incredulidad</a:t>
              </a:r>
            </a:p>
            <a:p>
              <a:pPr algn="ctr">
                <a:lnSpc>
                  <a:spcPct val="125000"/>
                </a:lnSpc>
              </a:pPr>
              <a:endParaRPr lang="en-US" sz="2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7584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Nuestras opciones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C:\Users\cepuente\Documents\BOOKS\The Fig Tree and the Bell\Chaos\ccc_c2_fig24d.ep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527051"/>
            <a:ext cx="1097280" cy="201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cepuente\Documents\BOOKS\The Fig Tree and the Bell\Chaos\ccc_c2_fig24a.ep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84" y="2743199"/>
            <a:ext cx="1463040" cy="180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>
            <p:custDataLst>
              <p:tags r:id="rId4"/>
            </p:custDataLst>
          </p:nvPr>
        </p:nvGrpSpPr>
        <p:grpSpPr>
          <a:xfrm>
            <a:off x="1981200" y="1447800"/>
            <a:ext cx="5181600" cy="3564344"/>
            <a:chOff x="1371600" y="1676400"/>
            <a:chExt cx="5181600" cy="3564344"/>
          </a:xfrm>
        </p:grpSpPr>
        <p:sp>
          <p:nvSpPr>
            <p:cNvPr id="11" name="TextBox 10"/>
            <p:cNvSpPr txBox="1"/>
            <p:nvPr>
              <p:custDataLst>
                <p:tags r:id="rId5"/>
              </p:custDataLst>
            </p:nvPr>
          </p:nvSpPr>
          <p:spPr>
            <a:xfrm>
              <a:off x="1371600" y="1676400"/>
              <a:ext cx="232410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conducción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inﬁnito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plenitud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con</a:t>
              </a:r>
              <a:r>
                <a:rPr lang="en-US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ﬁ</a:t>
              </a:r>
              <a:r>
                <a:rPr lang="es-CO" sz="2000" i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anza</a:t>
              </a:r>
              <a:endParaRPr lang="es-CO" sz="2000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prstClr val="black"/>
                  </a:solidFill>
                </a:rPr>
                <a:t>fe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prstClr val="black"/>
                  </a:solidFill>
                </a:rPr>
                <a:t>libertad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prstClr val="black"/>
                  </a:solidFill>
                </a:rPr>
                <a:t>día a día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 smtClean="0">
                  <a:solidFill>
                    <a:prstClr val="black"/>
                  </a:solidFill>
                </a:rPr>
                <a:t>armonía</a:t>
              </a:r>
              <a:endParaRPr lang="es-CO" sz="2000" i="1" dirty="0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>
              <p:custDataLst>
                <p:tags r:id="rId6"/>
              </p:custDataLst>
            </p:nvPr>
          </p:nvSpPr>
          <p:spPr>
            <a:xfrm>
              <a:off x="4152900" y="1685925"/>
              <a:ext cx="2400300" cy="3554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disipación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ﬁnito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soledad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incredulidad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dudas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esclavitud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ansiedad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intermitencia</a:t>
              </a:r>
            </a:p>
            <a:p>
              <a:pPr algn="ctr">
                <a:lnSpc>
                  <a:spcPct val="125000"/>
                </a:lnSpc>
              </a:pPr>
              <a:endParaRPr lang="en-US" sz="2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0105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Nuestras opciones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C:\Users\cepuente\Documents\BOOKS\The Fig Tree and the Bell\Chaos\ccc_c2_fig24d.ep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527051"/>
            <a:ext cx="1097280" cy="201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cepuente\Documents\BOOKS\The Fig Tree and the Bell\Chaos\ccc_c2_fig24a.ep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84" y="2743199"/>
            <a:ext cx="1463040" cy="180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>
            <p:custDataLst>
              <p:tags r:id="rId4"/>
            </p:custDataLst>
          </p:nvPr>
        </p:nvGrpSpPr>
        <p:grpSpPr>
          <a:xfrm>
            <a:off x="1981200" y="1447800"/>
            <a:ext cx="5181600" cy="5083991"/>
            <a:chOff x="1371600" y="1676400"/>
            <a:chExt cx="5181600" cy="5083991"/>
          </a:xfrm>
        </p:grpSpPr>
        <p:sp>
          <p:nvSpPr>
            <p:cNvPr id="11" name="TextBox 10"/>
            <p:cNvSpPr txBox="1"/>
            <p:nvPr>
              <p:custDataLst>
                <p:tags r:id="rId5"/>
              </p:custDataLst>
            </p:nvPr>
          </p:nvSpPr>
          <p:spPr>
            <a:xfrm>
              <a:off x="1371600" y="1676400"/>
              <a:ext cx="232410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conducción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inﬁnito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plenitud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con</a:t>
              </a:r>
              <a:r>
                <a:rPr lang="en-US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ﬁ</a:t>
              </a:r>
              <a:r>
                <a:rPr lang="es-CO" sz="2000" i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anza</a:t>
              </a:r>
              <a:endParaRPr lang="es-CO" sz="2000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fe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libertad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día a día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armonía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prstClr val="black"/>
                  </a:solidFill>
                </a:rPr>
                <a:t>luz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prstClr val="black"/>
                  </a:solidFill>
                </a:rPr>
                <a:t>el cielo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prstClr val="black"/>
                  </a:solidFill>
                </a:rPr>
                <a:t>siempre  +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prstClr val="black"/>
                  </a:solidFill>
                  <a:latin typeface="Adobe Garamond Pro Bold"/>
                </a:rPr>
                <a:t>Amor</a:t>
              </a:r>
            </a:p>
          </p:txBody>
        </p:sp>
        <p:sp>
          <p:nvSpPr>
            <p:cNvPr id="12" name="TextBox 11"/>
            <p:cNvSpPr txBox="1"/>
            <p:nvPr>
              <p:custDataLst>
                <p:tags r:id="rId6"/>
              </p:custDataLst>
            </p:nvPr>
          </p:nvSpPr>
          <p:spPr>
            <a:xfrm>
              <a:off x="4152900" y="1685925"/>
              <a:ext cx="2400300" cy="5074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disipación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ﬁnito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soledad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incredulidad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dudas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esclavitud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ansiedad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intermitencia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oscuridad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la tierra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un poco de −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lo otro</a:t>
              </a:r>
            </a:p>
            <a:p>
              <a:pPr algn="ctr">
                <a:lnSpc>
                  <a:spcPct val="125000"/>
                </a:lnSpc>
              </a:pPr>
              <a:endParaRPr lang="en-US" sz="2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5782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ﬁ</a:t>
            </a:r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de montaña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(Barnsley, 1988)</a:t>
            </a:r>
            <a:endParaRPr lang="en-US" sz="2200" dirty="0">
              <a:latin typeface="Adobe Garamond Pro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0" y="5469435"/>
                <a:ext cx="9144000" cy="948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ahora una de izquierda a derecha y vaya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arriba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y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abajo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la cantidad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O" sz="2000" b="1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s-CO" sz="2000" b="1" i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𝐳</m:t>
                        </m:r>
                      </m:e>
                      <m:sup>
                        <m:r>
                          <a:rPr lang="es-CO" sz="2000" b="1" i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s-CO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>
                  <a:lnSpc>
                    <a:spcPct val="125000"/>
                  </a:lnSpc>
                </a:pPr>
                <a:r>
                  <a:rPr lang="es-CO" sz="2200" dirty="0" smtClean="0"/>
                  <a:t>… la montaña aparece al agregar más puntos </a:t>
                </a:r>
                <a:r>
                  <a:rPr lang="es-CO" sz="2200" dirty="0" smtClean="0">
                    <a:latin typeface="+mj-lt"/>
                  </a:rPr>
                  <a:t>arriba </a:t>
                </a:r>
                <a:r>
                  <a:rPr lang="es-CO" sz="2200" dirty="0" smtClean="0"/>
                  <a:t>y </a:t>
                </a:r>
                <a:r>
                  <a:rPr lang="es-CO" sz="2200" dirty="0" smtClean="0">
                    <a:latin typeface="+mj-lt"/>
                  </a:rPr>
                  <a:t>abajo </a:t>
                </a:r>
                <a:r>
                  <a:rPr lang="es-CO" sz="2200" dirty="0" smtClean="0"/>
                  <a:t>en potencias de </a:t>
                </a:r>
                <a:r>
                  <a:rPr lang="es-CO" sz="2000" b="1" dirty="0" smtClean="0">
                    <a:latin typeface="Cambria Math" pitchFamily="18" charset="0"/>
                    <a:ea typeface="Cambria Math" pitchFamily="18" charset="0"/>
                  </a:rPr>
                  <a:t>z</a:t>
                </a:r>
                <a:endParaRPr lang="es-CO" sz="2000" b="1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0" y="5469435"/>
                <a:ext cx="9144000" cy="948337"/>
              </a:xfrm>
              <a:prstGeom prst="rect">
                <a:avLst/>
              </a:prstGeom>
              <a:blipFill rotWithShape="1"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773174"/>
            <a:ext cx="3492705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3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667000"/>
            <a:ext cx="8229600" cy="1143000"/>
          </a:xfrm>
        </p:spPr>
        <p:txBody>
          <a:bodyPr>
            <a:normAutofit/>
          </a:bodyPr>
          <a:lstStyle/>
          <a:p>
            <a:r>
              <a:rPr lang="es-CO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La transformación</a:t>
            </a:r>
            <a:endParaRPr lang="es-CO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87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>
            <p:custDataLst>
              <p:tags r:id="rId1"/>
            </p:custDataLst>
          </p:nvPr>
        </p:nvGrpSpPr>
        <p:grpSpPr>
          <a:xfrm>
            <a:off x="1457325" y="1143671"/>
            <a:ext cx="6086475" cy="4723729"/>
            <a:chOff x="1457325" y="1447800"/>
            <a:chExt cx="6086475" cy="4723729"/>
          </a:xfrm>
        </p:grpSpPr>
        <p:pic>
          <p:nvPicPr>
            <p:cNvPr id="11266" name="Picture 2" descr="C:\Users\cepuente\Documents\BOOKS\The Fig Tree and the Bell\TED_TALKS\Talk 3\alab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3050" y="4800600"/>
              <a:ext cx="1463040" cy="1238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1457325" y="1447800"/>
              <a:ext cx="6086475" cy="4723729"/>
              <a:chOff x="1676400" y="1904999"/>
              <a:chExt cx="6086475" cy="4723729"/>
            </a:xfrm>
          </p:grpSpPr>
          <p:sp>
            <p:nvSpPr>
              <p:cNvPr id="8" name="TextBox 7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676400" y="1904999"/>
                <a:ext cx="3009900" cy="4723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Hay una transformación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vence la agonía,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existe sólo una oblación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enciende la alegría.</a:t>
                </a:r>
              </a:p>
              <a:p>
                <a:pPr algn="ctr">
                  <a:lnSpc>
                    <a:spcPct val="114000"/>
                  </a:lnSpc>
                </a:pPr>
                <a:endParaRPr lang="en-US" sz="1200" dirty="0" smtClean="0">
                  <a:latin typeface="Adobe Garamond Pro" pitchFamily="18" charset="0"/>
                </a:endParaRP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Hay una transformación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derrota la entropía,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existe sólo una oblación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engendra la armonía.</a:t>
                </a:r>
              </a:p>
              <a:p>
                <a:pPr algn="ctr">
                  <a:lnSpc>
                    <a:spcPct val="114000"/>
                  </a:lnSpc>
                </a:pPr>
                <a:endParaRPr lang="en-US" sz="1200" dirty="0" smtClean="0">
                  <a:latin typeface="Adobe Garamond Pro" pitchFamily="18" charset="0"/>
                </a:endParaRP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Hay una transformación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excluye la rebeldía,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existe sólo una oblación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incita a la poesía.</a:t>
                </a:r>
              </a:p>
            </p:txBody>
          </p:sp>
          <p:sp>
            <p:nvSpPr>
              <p:cNvPr id="9" name="TextBox 8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4905375" y="1905000"/>
                <a:ext cx="2857500" cy="3109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Hay una transformación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derroca la cobardía,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existe sólo una oblación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regala toda </a:t>
                </a:r>
                <a:r>
                  <a:rPr lang="es-ES" sz="2000" dirty="0" smtClean="0">
                    <a:latin typeface="Adobe Garamond Pro" pitchFamily="18" charset="0"/>
                  </a:rPr>
                  <a:t>cuantía.</a:t>
                </a:r>
              </a:p>
              <a:p>
                <a:pPr algn="ctr">
                  <a:lnSpc>
                    <a:spcPct val="114000"/>
                  </a:lnSpc>
                </a:pPr>
                <a:endParaRPr lang="en-US" sz="1200" dirty="0">
                  <a:latin typeface="Adobe Garamond Pro" pitchFamily="18" charset="0"/>
                </a:endParaRP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Hay una transformación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es santa sabiduría,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sólo esa oblación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 la noche vuelve día.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619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667000"/>
            <a:ext cx="8229600" cy="1143000"/>
          </a:xfrm>
        </p:spPr>
        <p:txBody>
          <a:bodyPr>
            <a:normAutofit/>
          </a:bodyPr>
          <a:lstStyle/>
          <a:p>
            <a:r>
              <a:rPr lang="es-CO" sz="6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El</a:t>
            </a:r>
            <a:r>
              <a:rPr lang="es-CO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 antídoto</a:t>
            </a:r>
            <a:endParaRPr lang="es-CO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61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>
            <p:custDataLst>
              <p:tags r:id="rId1"/>
            </p:custDataLst>
          </p:nvPr>
        </p:nvGrpSpPr>
        <p:grpSpPr>
          <a:xfrm>
            <a:off x="2495550" y="990600"/>
            <a:ext cx="5810250" cy="5035225"/>
            <a:chOff x="2495550" y="1295400"/>
            <a:chExt cx="5810250" cy="5035225"/>
          </a:xfrm>
        </p:grpSpPr>
        <p:grpSp>
          <p:nvGrpSpPr>
            <p:cNvPr id="7" name="Group 6"/>
            <p:cNvGrpSpPr/>
            <p:nvPr/>
          </p:nvGrpSpPr>
          <p:grpSpPr>
            <a:xfrm>
              <a:off x="2495550" y="1295400"/>
              <a:ext cx="4271010" cy="5035225"/>
              <a:chOff x="2895600" y="1904999"/>
              <a:chExt cx="4271010" cy="7530406"/>
            </a:xfrm>
          </p:grpSpPr>
          <p:sp>
            <p:nvSpPr>
              <p:cNvPr id="8" name="TextBox 7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2895600" y="1904999"/>
                <a:ext cx="1866900" cy="7530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De </a:t>
                </a:r>
                <a:r>
                  <a:rPr lang="es-ES" sz="1600" i="1" dirty="0">
                    <a:cs typeface="Times New Roman" pitchFamily="18" charset="0"/>
                  </a:rPr>
                  <a:t>x</a:t>
                </a:r>
                <a:r>
                  <a:rPr lang="es-ES" sz="1600" dirty="0">
                    <a:cs typeface="Times New Roman" pitchFamily="18" charset="0"/>
                  </a:rPr>
                  <a:t> a </a:t>
                </a:r>
                <a:r>
                  <a:rPr lang="es-ES" sz="1600" i="1" dirty="0">
                    <a:cs typeface="Times New Roman" pitchFamily="18" charset="0"/>
                  </a:rPr>
                  <a:t>y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cual flujo del más,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oh éxodo a lo eterno,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dejando polvo atrás.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endParaRPr lang="en-US" sz="1200" dirty="0" smtClean="0">
                  <a:cs typeface="Times New Roman" pitchFamily="18" charset="0"/>
                </a:endParaRP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De </a:t>
                </a:r>
                <a:r>
                  <a:rPr lang="es-ES" sz="1600" i="1" dirty="0">
                    <a:cs typeface="Times New Roman" pitchFamily="18" charset="0"/>
                  </a:rPr>
                  <a:t>x</a:t>
                </a:r>
                <a:r>
                  <a:rPr lang="es-ES" sz="1600" dirty="0">
                    <a:cs typeface="Times New Roman" pitchFamily="18" charset="0"/>
                  </a:rPr>
                  <a:t> a </a:t>
                </a:r>
                <a:r>
                  <a:rPr lang="es-ES" sz="1600" i="1" dirty="0">
                    <a:cs typeface="Times New Roman" pitchFamily="18" charset="0"/>
                  </a:rPr>
                  <a:t>y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 smtClean="0">
                    <a:cs typeface="Times New Roman" pitchFamily="18" charset="0"/>
                  </a:rPr>
                  <a:t>oh </a:t>
                </a:r>
                <a:r>
                  <a:rPr lang="es-ES" sz="1600" dirty="0">
                    <a:cs typeface="Times New Roman" pitchFamily="18" charset="0"/>
                  </a:rPr>
                  <a:t>verso </a:t>
                </a:r>
                <a:r>
                  <a:rPr lang="es-ES" sz="1600" dirty="0" smtClean="0">
                    <a:cs typeface="Times New Roman" pitchFamily="18" charset="0"/>
                  </a:rPr>
                  <a:t>e</a:t>
                </a:r>
                <a:r>
                  <a:rPr lang="en-US" sz="1600" dirty="0"/>
                  <a:t>ﬁ</a:t>
                </a:r>
                <a:r>
                  <a:rPr lang="es-ES" sz="1600" dirty="0" smtClean="0">
                    <a:cs typeface="Times New Roman" pitchFamily="18" charset="0"/>
                  </a:rPr>
                  <a:t>caz</a:t>
                </a:r>
                <a:r>
                  <a:rPr lang="es-ES" sz="1600" dirty="0">
                    <a:cs typeface="Times New Roman" pitchFamily="18" charset="0"/>
                  </a:rPr>
                  <a:t>,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oh cruz de lo cierto,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por siempre capaz.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endParaRPr lang="en-US" sz="1200" dirty="0" smtClean="0">
                  <a:cs typeface="Times New Roman" pitchFamily="18" charset="0"/>
                </a:endParaRP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De </a:t>
                </a:r>
                <a:r>
                  <a:rPr lang="es-ES" sz="1600" i="1" dirty="0">
                    <a:cs typeface="Times New Roman" pitchFamily="18" charset="0"/>
                  </a:rPr>
                  <a:t>x</a:t>
                </a:r>
                <a:r>
                  <a:rPr lang="es-ES" sz="1600" dirty="0">
                    <a:cs typeface="Times New Roman" pitchFamily="18" charset="0"/>
                  </a:rPr>
                  <a:t> a </a:t>
                </a:r>
                <a:r>
                  <a:rPr lang="es-ES" sz="1600" i="1" dirty="0">
                    <a:cs typeface="Times New Roman" pitchFamily="18" charset="0"/>
                  </a:rPr>
                  <a:t>y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 smtClean="0">
                    <a:cs typeface="Times New Roman" pitchFamily="18" charset="0"/>
                  </a:rPr>
                  <a:t>sólo </a:t>
                </a:r>
                <a:r>
                  <a:rPr lang="es-ES" sz="1600" dirty="0">
                    <a:cs typeface="Times New Roman" pitchFamily="18" charset="0"/>
                  </a:rPr>
                  <a:t>un pedacito,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unido a la esencia,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oh regalo bendito.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endParaRPr lang="en-US" sz="1200" dirty="0" smtClean="0">
                  <a:cs typeface="Times New Roman" pitchFamily="18" charset="0"/>
                </a:endParaRP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De </a:t>
                </a:r>
                <a:r>
                  <a:rPr lang="es-ES" sz="1600" i="1" dirty="0">
                    <a:cs typeface="Times New Roman" pitchFamily="18" charset="0"/>
                  </a:rPr>
                  <a:t>x</a:t>
                </a:r>
                <a:r>
                  <a:rPr lang="es-ES" sz="1600" dirty="0">
                    <a:cs typeface="Times New Roman" pitchFamily="18" charset="0"/>
                  </a:rPr>
                  <a:t> a </a:t>
                </a:r>
                <a:r>
                  <a:rPr lang="es-ES" sz="1600" i="1" dirty="0">
                    <a:cs typeface="Times New Roman" pitchFamily="18" charset="0"/>
                  </a:rPr>
                  <a:t>y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 smtClean="0">
                    <a:cs typeface="Times New Roman" pitchFamily="18" charset="0"/>
                  </a:rPr>
                  <a:t>oh </a:t>
                </a:r>
                <a:r>
                  <a:rPr lang="es-ES" sz="1600" dirty="0">
                    <a:cs typeface="Times New Roman" pitchFamily="18" charset="0"/>
                  </a:rPr>
                  <a:t>vellón </a:t>
                </a:r>
                <a:r>
                  <a:rPr lang="es-ES" sz="1600" dirty="0" smtClean="0">
                    <a:cs typeface="Times New Roman" pitchFamily="18" charset="0"/>
                  </a:rPr>
                  <a:t>in</a:t>
                </a:r>
                <a:r>
                  <a:rPr lang="en-US" sz="1600" dirty="0"/>
                  <a:t>ﬁ</a:t>
                </a:r>
                <a:r>
                  <a:rPr lang="es-ES" sz="1600" dirty="0" smtClean="0">
                    <a:cs typeface="Times New Roman" pitchFamily="18" charset="0"/>
                  </a:rPr>
                  <a:t>nito</a:t>
                </a:r>
                <a:r>
                  <a:rPr lang="es-ES" sz="1600" dirty="0">
                    <a:cs typeface="Times New Roman" pitchFamily="18" charset="0"/>
                  </a:rPr>
                  <a:t>,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la paz es su ciencia,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sin espinas ni grito</a:t>
                </a:r>
                <a:r>
                  <a:rPr lang="es-ES" sz="1600" dirty="0" smtClean="0">
                    <a:cs typeface="Times New Roman" pitchFamily="18" charset="0"/>
                  </a:rPr>
                  <a:t>.</a:t>
                </a:r>
                <a:endParaRPr lang="en-US" sz="2000" dirty="0">
                  <a:cs typeface="Times New Roman" pitchFamily="18" charset="0"/>
                </a:endParaRPr>
              </a:p>
            </p:txBody>
          </p:sp>
          <p:sp>
            <p:nvSpPr>
              <p:cNvPr id="9" name="TextBox 8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5143500" y="1904999"/>
                <a:ext cx="2023110" cy="7530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De </a:t>
                </a:r>
                <a:r>
                  <a:rPr lang="es-ES" sz="1600" i="1" dirty="0">
                    <a:cs typeface="Times New Roman" pitchFamily="18" charset="0"/>
                  </a:rPr>
                  <a:t>x</a:t>
                </a:r>
                <a:r>
                  <a:rPr lang="es-ES" sz="1600" dirty="0">
                    <a:cs typeface="Times New Roman" pitchFamily="18" charset="0"/>
                  </a:rPr>
                  <a:t> a </a:t>
                </a:r>
                <a:r>
                  <a:rPr lang="es-ES" sz="1600" i="1" dirty="0">
                    <a:cs typeface="Times New Roman" pitchFamily="18" charset="0"/>
                  </a:rPr>
                  <a:t>y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 smtClean="0">
                    <a:cs typeface="Times New Roman" pitchFamily="18" charset="0"/>
                  </a:rPr>
                  <a:t>singular </a:t>
                </a:r>
                <a:r>
                  <a:rPr lang="es-ES" sz="1600" dirty="0">
                    <a:cs typeface="Times New Roman" pitchFamily="18" charset="0"/>
                  </a:rPr>
                  <a:t>la medida,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sinfonía de unidad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ya todito en la </a:t>
                </a:r>
                <a:r>
                  <a:rPr lang="en-US" sz="1600" dirty="0"/>
                  <a:t>ﬁ</a:t>
                </a:r>
                <a:r>
                  <a:rPr lang="es-ES" sz="1600" dirty="0" smtClean="0">
                    <a:cs typeface="Times New Roman" pitchFamily="18" charset="0"/>
                  </a:rPr>
                  <a:t>la</a:t>
                </a:r>
                <a:r>
                  <a:rPr lang="es-ES" sz="1600" dirty="0">
                    <a:cs typeface="Times New Roman" pitchFamily="18" charset="0"/>
                  </a:rPr>
                  <a:t>.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endParaRPr lang="en-US" sz="1200" dirty="0">
                  <a:cs typeface="Times New Roman" pitchFamily="18" charset="0"/>
                </a:endParaRP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De </a:t>
                </a:r>
                <a:r>
                  <a:rPr lang="es-ES" sz="1600" i="1" dirty="0">
                    <a:cs typeface="Times New Roman" pitchFamily="18" charset="0"/>
                  </a:rPr>
                  <a:t>x</a:t>
                </a:r>
                <a:r>
                  <a:rPr lang="es-ES" sz="1600" dirty="0">
                    <a:cs typeface="Times New Roman" pitchFamily="18" charset="0"/>
                  </a:rPr>
                  <a:t> a </a:t>
                </a:r>
                <a:r>
                  <a:rPr lang="es-ES" sz="1600" i="1" dirty="0">
                    <a:cs typeface="Times New Roman" pitchFamily="18" charset="0"/>
                  </a:rPr>
                  <a:t>y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 smtClean="0">
                    <a:cs typeface="Times New Roman" pitchFamily="18" charset="0"/>
                  </a:rPr>
                  <a:t>al </a:t>
                </a:r>
                <a:r>
                  <a:rPr lang="es-ES" sz="1600" dirty="0">
                    <a:cs typeface="Times New Roman" pitchFamily="18" charset="0"/>
                  </a:rPr>
                  <a:t>romper embeleso,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sencillez inefable,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al </a:t>
                </a:r>
                <a:r>
                  <a:rPr lang="es-ES" sz="1600" dirty="0" smtClean="0">
                    <a:cs typeface="Times New Roman" pitchFamily="18" charset="0"/>
                  </a:rPr>
                  <a:t>in</a:t>
                </a:r>
                <a:r>
                  <a:rPr lang="en-US" sz="1600" dirty="0"/>
                  <a:t>ﬁ</a:t>
                </a:r>
                <a:r>
                  <a:rPr lang="es-ES" sz="1600" dirty="0" err="1" smtClean="0">
                    <a:cs typeface="Times New Roman" pitchFamily="18" charset="0"/>
                  </a:rPr>
                  <a:t>erno</a:t>
                </a:r>
                <a:r>
                  <a:rPr lang="es-ES" sz="1600" dirty="0" smtClean="0">
                    <a:cs typeface="Times New Roman" pitchFamily="18" charset="0"/>
                  </a:rPr>
                  <a:t> </a:t>
                </a:r>
                <a:r>
                  <a:rPr lang="es-ES" sz="1600" dirty="0">
                    <a:cs typeface="Times New Roman" pitchFamily="18" charset="0"/>
                  </a:rPr>
                  <a:t>no ingreso.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endParaRPr lang="en-US" sz="1200" dirty="0">
                  <a:cs typeface="Times New Roman" pitchFamily="18" charset="0"/>
                </a:endParaRP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De </a:t>
                </a:r>
                <a:r>
                  <a:rPr lang="es-ES" sz="1600" i="1" dirty="0">
                    <a:cs typeface="Times New Roman" pitchFamily="18" charset="0"/>
                  </a:rPr>
                  <a:t>x</a:t>
                </a:r>
                <a:r>
                  <a:rPr lang="es-ES" sz="1600" dirty="0">
                    <a:cs typeface="Times New Roman" pitchFamily="18" charset="0"/>
                  </a:rPr>
                  <a:t> a </a:t>
                </a:r>
                <a:r>
                  <a:rPr lang="es-ES" sz="1600" i="1" dirty="0">
                    <a:cs typeface="Times New Roman" pitchFamily="18" charset="0"/>
                  </a:rPr>
                  <a:t>y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 smtClean="0">
                    <a:cs typeface="Times New Roman" pitchFamily="18" charset="0"/>
                  </a:rPr>
                  <a:t>por </a:t>
                </a:r>
                <a:r>
                  <a:rPr lang="es-ES" sz="1600" dirty="0">
                    <a:cs typeface="Times New Roman" pitchFamily="18" charset="0"/>
                  </a:rPr>
                  <a:t>la santa meseta,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inmunidad ardiente,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ya camino a la meta.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endParaRPr lang="en-US" sz="1200" dirty="0">
                  <a:cs typeface="Times New Roman" pitchFamily="18" charset="0"/>
                </a:endParaRP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De </a:t>
                </a:r>
                <a:r>
                  <a:rPr lang="es-ES" sz="1600" i="1" dirty="0">
                    <a:cs typeface="Times New Roman" pitchFamily="18" charset="0"/>
                  </a:rPr>
                  <a:t>x</a:t>
                </a:r>
                <a:r>
                  <a:rPr lang="es-ES" sz="1600" dirty="0">
                    <a:cs typeface="Times New Roman" pitchFamily="18" charset="0"/>
                  </a:rPr>
                  <a:t> a </a:t>
                </a:r>
                <a:r>
                  <a:rPr lang="es-ES" sz="1600" i="1" dirty="0">
                    <a:cs typeface="Times New Roman" pitchFamily="18" charset="0"/>
                  </a:rPr>
                  <a:t>y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 smtClean="0">
                    <a:cs typeface="Times New Roman" pitchFamily="18" charset="0"/>
                  </a:rPr>
                  <a:t>oh </a:t>
                </a:r>
                <a:r>
                  <a:rPr lang="es-ES" sz="1600" dirty="0">
                    <a:cs typeface="Times New Roman" pitchFamily="18" charset="0"/>
                  </a:rPr>
                  <a:t>existencia trina,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claridad omnipotente,</a:t>
                </a:r>
              </a:p>
              <a:p>
                <a:pPr algn="ctr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s-ES" sz="1600" dirty="0">
                    <a:cs typeface="Times New Roman" pitchFamily="18" charset="0"/>
                  </a:rPr>
                  <a:t>oh campana divina</a:t>
                </a:r>
                <a:endParaRPr lang="en-US" sz="1600" dirty="0">
                  <a:cs typeface="Times New Roman" pitchFamily="18" charset="0"/>
                </a:endParaRPr>
              </a:p>
            </p:txBody>
          </p:sp>
        </p:grpSp>
        <p:pic>
          <p:nvPicPr>
            <p:cNvPr id="11" name="Picture 3" descr="C:\Users\cepuente\Documents\BOOKS\The Fig Tree and the Bell\TED_TALKS\Talk 3\trinity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2760" y="4729493"/>
              <a:ext cx="1463040" cy="1433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35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6670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X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 = Y</a:t>
            </a:r>
            <a:endParaRPr lang="en-US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11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>
            <p:custDataLst>
              <p:tags r:id="rId1"/>
            </p:custDataLst>
          </p:nvPr>
        </p:nvGrpSpPr>
        <p:grpSpPr>
          <a:xfrm>
            <a:off x="1943100" y="1031207"/>
            <a:ext cx="5257800" cy="5232202"/>
            <a:chOff x="2533650" y="1904999"/>
            <a:chExt cx="5257800" cy="7824993"/>
          </a:xfrm>
        </p:grpSpPr>
        <p:sp>
          <p:nvSpPr>
            <p:cNvPr id="8" name="TextBox 7"/>
            <p:cNvSpPr txBox="1"/>
            <p:nvPr>
              <p:custDataLst>
                <p:tags r:id="rId2"/>
              </p:custDataLst>
            </p:nvPr>
          </p:nvSpPr>
          <p:spPr>
            <a:xfrm>
              <a:off x="2533650" y="1904999"/>
              <a:ext cx="2590800" cy="7521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justicia que ilumina,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balanza que fascina: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la conciencia encarnada,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la paciencia sangrada: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palabra que perdura,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espiral de ventura: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</a:pPr>
              <a:r>
                <a:rPr lang="es-ES" sz="1600" dirty="0">
                  <a:cs typeface="Times New Roman" pitchFamily="18" charset="0"/>
                </a:rPr>
                <a:t>es la preciosa morada,</a:t>
              </a:r>
            </a:p>
            <a:p>
              <a:pPr algn="ctr">
                <a:lnSpc>
                  <a:spcPct val="110000"/>
                </a:lnSpc>
              </a:pPr>
              <a:r>
                <a:rPr lang="es-ES" sz="1600" dirty="0">
                  <a:cs typeface="Times New Roman" pitchFamily="18" charset="0"/>
                </a:rPr>
                <a:t>es la planicie anhelada: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</p:txBody>
        </p:sp>
        <p:sp>
          <p:nvSpPr>
            <p:cNvPr id="9" name="TextBox 8"/>
            <p:cNvSpPr txBox="1"/>
            <p:nvPr>
              <p:custDataLst>
                <p:tags r:id="rId3"/>
              </p:custDataLst>
            </p:nvPr>
          </p:nvSpPr>
          <p:spPr>
            <a:xfrm>
              <a:off x="5219700" y="1904999"/>
              <a:ext cx="2571750" cy="782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hermandad que valora,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colibrí con aurora: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</a:p>
            <a:p>
              <a:pPr lvl="0" algn="ctr">
                <a:lnSpc>
                  <a:spcPct val="110000"/>
                </a:lnSpc>
              </a:pPr>
              <a:endParaRPr lang="es-ES" sz="1200" dirty="0">
                <a:solidFill>
                  <a:prstClr val="black"/>
                </a:solidFill>
                <a:latin typeface="Adobe Garamond Pro Bold"/>
                <a:cs typeface="Times New Roman" pitchFamily="18" charset="0"/>
              </a:endParaRP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corta raíz divina,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geometría sin espina: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</a:p>
            <a:p>
              <a:pPr lvl="0" algn="ctr">
                <a:lnSpc>
                  <a:spcPct val="110000"/>
                </a:lnSpc>
              </a:pPr>
              <a:endParaRPr lang="es-ES" sz="1200" dirty="0">
                <a:solidFill>
                  <a:prstClr val="black"/>
                </a:solidFill>
                <a:latin typeface="Adobe Garamond Pro Bold"/>
                <a:cs typeface="Times New Roman" pitchFamily="18" charset="0"/>
              </a:endParaRP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futuro que perdona,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la ciencia con corona: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</a:p>
            <a:p>
              <a:pPr lvl="0" algn="ctr">
                <a:lnSpc>
                  <a:spcPct val="110000"/>
                </a:lnSpc>
              </a:pPr>
              <a:endParaRPr lang="es-ES" sz="1200" dirty="0">
                <a:solidFill>
                  <a:prstClr val="black"/>
                </a:solidFill>
                <a:latin typeface="Adobe Garamond Pro Bold"/>
                <a:cs typeface="Times New Roman" pitchFamily="18" charset="0"/>
              </a:endParaRP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tonada siempre tierna,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la oración eterna: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  <a:endParaRPr lang="en-US" sz="1600" dirty="0">
                <a:solidFill>
                  <a:prstClr val="black"/>
                </a:solidFill>
                <a:latin typeface="Adobe Garamond Pro Bold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722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>
            <p:custDataLst>
              <p:tags r:id="rId1"/>
            </p:custDataLst>
          </p:nvPr>
        </p:nvGrpSpPr>
        <p:grpSpPr>
          <a:xfrm>
            <a:off x="1943100" y="1028700"/>
            <a:ext cx="5257800" cy="5170646"/>
            <a:chOff x="2533650" y="1904999"/>
            <a:chExt cx="5257800" cy="7732933"/>
          </a:xfrm>
        </p:grpSpPr>
        <p:sp>
          <p:nvSpPr>
            <p:cNvPr id="8" name="TextBox 7"/>
            <p:cNvSpPr txBox="1"/>
            <p:nvPr>
              <p:custDataLst>
                <p:tags r:id="rId2"/>
              </p:custDataLst>
            </p:nvPr>
          </p:nvSpPr>
          <p:spPr>
            <a:xfrm>
              <a:off x="2533650" y="1904999"/>
              <a:ext cx="2590800" cy="7732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inocencia que besa,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un jardín sin maleza: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el diseño sencillo,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majestuoso estribillo: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amistad que da cura,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libertad con cordura: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  <a:r>
                <a:rPr lang="es-ES" sz="1600" dirty="0" smtClean="0">
                  <a:latin typeface="+mj-lt"/>
                  <a:cs typeface="Times New Roman" pitchFamily="18" charset="0"/>
                </a:rPr>
                <a:t>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n-US" sz="1200" dirty="0">
                <a:cs typeface="Times New Roman" pitchFamily="18" charset="0"/>
              </a:endParaRP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el abrazo sincero,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la potencia del cero: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  <a:endParaRPr lang="en-US" sz="1600" dirty="0">
                <a:solidFill>
                  <a:prstClr val="black"/>
                </a:solidFill>
                <a:latin typeface="Adobe Garamond Pro Bold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>
              <p:custDataLst>
                <p:tags r:id="rId3"/>
              </p:custDataLst>
            </p:nvPr>
          </p:nvSpPr>
          <p:spPr>
            <a:xfrm>
              <a:off x="5219700" y="1904999"/>
              <a:ext cx="2571750" cy="7521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unidad que </a:t>
              </a:r>
              <a:r>
                <a:rPr lang="es-ES" sz="1600" dirty="0" err="1">
                  <a:solidFill>
                    <a:prstClr val="black"/>
                  </a:solidFill>
                  <a:cs typeface="Times New Roman" pitchFamily="18" charset="0"/>
                </a:rPr>
                <a:t>ediﬁca</a:t>
              </a: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torsión que </a:t>
              </a:r>
              <a:r>
                <a:rPr lang="es-ES" sz="1600" dirty="0" err="1">
                  <a:solidFill>
                    <a:prstClr val="black"/>
                  </a:solidFill>
                  <a:cs typeface="Times New Roman" pitchFamily="18" charset="0"/>
                </a:rPr>
                <a:t>santiﬁca</a:t>
              </a: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</a:p>
            <a:p>
              <a:pPr lvl="0" algn="ctr">
                <a:lnSpc>
                  <a:spcPct val="110000"/>
                </a:lnSpc>
              </a:pPr>
              <a:endParaRPr lang="es-ES" sz="1200" dirty="0">
                <a:solidFill>
                  <a:prstClr val="black"/>
                </a:solidFill>
                <a:latin typeface="Adobe Garamond Pro Bold"/>
                <a:cs typeface="Times New Roman" pitchFamily="18" charset="0"/>
              </a:endParaRP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el corazón sagrado,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el más enamorado: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</a:p>
            <a:p>
              <a:pPr lvl="0" algn="ctr">
                <a:lnSpc>
                  <a:spcPct val="110000"/>
                </a:lnSpc>
              </a:pPr>
              <a:endParaRPr lang="es-ES" sz="1200" dirty="0">
                <a:solidFill>
                  <a:prstClr val="black"/>
                </a:solidFill>
                <a:latin typeface="Adobe Garamond Pro Bold"/>
                <a:cs typeface="Times New Roman" pitchFamily="18" charset="0"/>
              </a:endParaRP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inspiración que llama,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</a:t>
              </a:r>
              <a:r>
                <a:rPr lang="es-ES" sz="1600" dirty="0" err="1">
                  <a:solidFill>
                    <a:prstClr val="black"/>
                  </a:solidFill>
                  <a:cs typeface="Times New Roman" pitchFamily="18" charset="0"/>
                </a:rPr>
                <a:t>conﬁanza</a:t>
              </a: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 de quien ama: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</a:p>
            <a:p>
              <a:pPr lvl="0" algn="ctr">
                <a:lnSpc>
                  <a:spcPct val="110000"/>
                </a:lnSpc>
              </a:pPr>
              <a:endParaRPr lang="es-ES" sz="1200" dirty="0">
                <a:solidFill>
                  <a:prstClr val="black"/>
                </a:solidFill>
                <a:latin typeface="Adobe Garamond Pro Bold"/>
                <a:cs typeface="Times New Roman" pitchFamily="18" charset="0"/>
              </a:endParaRP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bondad apasionada,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sabiduría soñada: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  <a:endParaRPr lang="en-US" sz="1600" dirty="0">
                <a:solidFill>
                  <a:prstClr val="black"/>
                </a:solidFill>
                <a:latin typeface="Adobe Garamond Pro Bold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84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>
            <p:custDataLst>
              <p:tags r:id="rId1"/>
            </p:custDataLst>
          </p:nvPr>
        </p:nvGrpSpPr>
        <p:grpSpPr>
          <a:xfrm>
            <a:off x="1943100" y="1028700"/>
            <a:ext cx="5257800" cy="5029069"/>
            <a:chOff x="2533650" y="1904999"/>
            <a:chExt cx="5257800" cy="7521198"/>
          </a:xfrm>
        </p:grpSpPr>
        <p:sp>
          <p:nvSpPr>
            <p:cNvPr id="8" name="TextBox 7"/>
            <p:cNvSpPr txBox="1"/>
            <p:nvPr>
              <p:custDataLst>
                <p:tags r:id="rId2"/>
              </p:custDataLst>
            </p:nvPr>
          </p:nvSpPr>
          <p:spPr>
            <a:xfrm>
              <a:off x="2533650" y="1904999"/>
              <a:ext cx="2590800" cy="7521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revelación que anida,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renunciación querida: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la carencia del polvo,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la línea del retorno: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el regalo que invierte,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la vida sin la muerte: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vivencia sin el miedo,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matrimonio de lleno: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</p:txBody>
        </p:sp>
        <p:sp>
          <p:nvSpPr>
            <p:cNvPr id="9" name="TextBox 8"/>
            <p:cNvSpPr txBox="1"/>
            <p:nvPr>
              <p:custDataLst>
                <p:tags r:id="rId3"/>
              </p:custDataLst>
            </p:nvPr>
          </p:nvSpPr>
          <p:spPr>
            <a:xfrm>
              <a:off x="5219700" y="1904999"/>
              <a:ext cx="2571750" cy="1749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ya lo pleno, te digo,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amar al enemigo: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  <a:endParaRPr lang="en-US" sz="1200" dirty="0"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54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>
            <p:custDataLst>
              <p:tags r:id="rId1"/>
            </p:custDataLst>
          </p:nvPr>
        </p:nvGrpSpPr>
        <p:grpSpPr>
          <a:xfrm>
            <a:off x="1943100" y="1028700"/>
            <a:ext cx="5257800" cy="5029069"/>
            <a:chOff x="2533650" y="1904999"/>
            <a:chExt cx="5257800" cy="7521198"/>
          </a:xfrm>
        </p:grpSpPr>
        <p:sp>
          <p:nvSpPr>
            <p:cNvPr id="8" name="TextBox 7"/>
            <p:cNvSpPr txBox="1"/>
            <p:nvPr>
              <p:custDataLst>
                <p:tags r:id="rId4"/>
              </p:custDataLst>
            </p:nvPr>
          </p:nvSpPr>
          <p:spPr>
            <a:xfrm>
              <a:off x="2533650" y="1904999"/>
              <a:ext cx="2590800" cy="7521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revelación que anida,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renunciación querida: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la carencia del polvo,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la línea del retorno: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el regalo que invierte,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la vida sin la muerte: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vivencia sin el miedo,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matrimonio de lleno: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</p:txBody>
        </p:sp>
        <p:sp>
          <p:nvSpPr>
            <p:cNvPr id="9" name="TextBox 8"/>
            <p:cNvSpPr txBox="1"/>
            <p:nvPr>
              <p:custDataLst>
                <p:tags r:id="rId5"/>
              </p:custDataLst>
            </p:nvPr>
          </p:nvSpPr>
          <p:spPr>
            <a:xfrm>
              <a:off x="5219700" y="1904999"/>
              <a:ext cx="2571750" cy="1749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ya lo pleno, te digo,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amar al enemigo: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  <a:endParaRPr lang="en-US" sz="1200" dirty="0">
                <a:cs typeface="Times New Roman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2514600"/>
            <a:ext cx="1771650" cy="2447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505" y="5257800"/>
            <a:ext cx="731520" cy="36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2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>
            <p:custDataLst>
              <p:tags r:id="rId1"/>
            </p:custDataLst>
          </p:nvPr>
        </p:nvGrpSpPr>
        <p:grpSpPr>
          <a:xfrm>
            <a:off x="544354" y="685800"/>
            <a:ext cx="8055292" cy="5486400"/>
            <a:chOff x="530407" y="685800"/>
            <a:chExt cx="8055292" cy="5486400"/>
          </a:xfrm>
        </p:grpSpPr>
        <p:pic>
          <p:nvPicPr>
            <p:cNvPr id="1026" name="Picture 2" descr="C:\Users\cepuente\Documents\BOOKS\The Fig Tree and the Bell\Cover\cover_96dpi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407" y="685800"/>
              <a:ext cx="3657600" cy="5486400"/>
            </a:xfrm>
            <a:prstGeom prst="rect">
              <a:avLst/>
            </a:prstGeom>
            <a:noFill/>
            <a:effectLst>
              <a:outerShdw blurRad="50800" dir="2700000" sx="101000" sy="101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cepuente\Documents\BOOKS\The Fig Tree and the Bell\TED_TALKS\Talk 3\treasures_inside_the_bell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1508" y="685800"/>
              <a:ext cx="4144191" cy="5486400"/>
            </a:xfrm>
            <a:prstGeom prst="rect">
              <a:avLst/>
            </a:prstGeom>
            <a:noFill/>
            <a:effectLst>
              <a:outerShdw blurRad="50800" dir="2700000" sx="101000" sy="101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5029200" y="6367046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smtClean="0"/>
              <a:t>Animaciones por </a:t>
            </a:r>
            <a:r>
              <a:rPr lang="es-CO" sz="1600" dirty="0" err="1" smtClean="0"/>
              <a:t>Mahesh</a:t>
            </a:r>
            <a:r>
              <a:rPr lang="es-CO" sz="1600" dirty="0" smtClean="0"/>
              <a:t> L. </a:t>
            </a:r>
            <a:r>
              <a:rPr lang="es-CO" sz="1600" dirty="0" err="1" smtClean="0"/>
              <a:t>Maskey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310582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 per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ﬁ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interesantes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(Barnsley, 1988)</a:t>
            </a:r>
            <a:endParaRPr lang="en-US" sz="2200" dirty="0">
              <a:latin typeface="Adobe Garamond Pro" pitchFamily="18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0" y="4715870"/>
            <a:ext cx="9144000" cy="134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>
                <a:latin typeface="+mj-lt"/>
              </a:rPr>
              <a:t>caso + - </a:t>
            </a:r>
            <a:r>
              <a:rPr lang="es-CO" sz="2200" dirty="0" smtClean="0"/>
              <a:t>es la montaña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>
                <a:latin typeface="+mj-lt"/>
              </a:rPr>
              <a:t>caso - - </a:t>
            </a:r>
            <a:r>
              <a:rPr lang="es-CO" sz="2200" dirty="0" smtClean="0"/>
              <a:t>alterna </a:t>
            </a:r>
            <a:r>
              <a:rPr lang="es-CO" sz="2200" dirty="0" smtClean="0">
                <a:latin typeface="+mj-lt"/>
              </a:rPr>
              <a:t>arribas </a:t>
            </a:r>
            <a:r>
              <a:rPr lang="es-CO" sz="2200" dirty="0" smtClean="0"/>
              <a:t>y </a:t>
            </a:r>
            <a:r>
              <a:rPr lang="es-CO" sz="2200" dirty="0" smtClean="0">
                <a:latin typeface="+mj-lt"/>
              </a:rPr>
              <a:t>abajos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>
                <a:latin typeface="+mj-lt"/>
              </a:rPr>
              <a:t>caso + + </a:t>
            </a:r>
            <a:r>
              <a:rPr lang="es-CO" sz="2200" dirty="0" smtClean="0"/>
              <a:t>obtiene nuevos puntos siempre </a:t>
            </a:r>
            <a:r>
              <a:rPr lang="es-CO" sz="2200" dirty="0" smtClean="0">
                <a:latin typeface="+mj-lt"/>
              </a:rPr>
              <a:t>arriba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8288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7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 per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ﬁ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interesantes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(Barnsley, 1988)</a:t>
            </a:r>
            <a:endParaRPr lang="en-US" sz="2200" dirty="0">
              <a:latin typeface="Adobe Garamond Pro" pitchFamily="18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0" y="4715870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caso + -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 la montaña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caso - -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alterna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arribas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abajos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caso + +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obtiene nuevos puntos siempre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arriba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cuando </a:t>
            </a:r>
            <a:r>
              <a:rPr lang="es-CO" sz="2000" b="1" dirty="0" smtClean="0">
                <a:latin typeface="Cambria Math" pitchFamily="18" charset="0"/>
                <a:ea typeface="Cambria Math" pitchFamily="18" charset="0"/>
              </a:rPr>
              <a:t>z</a:t>
            </a:r>
            <a:r>
              <a:rPr lang="es-CO" sz="2200" dirty="0" smtClean="0"/>
              <a:t> aumenta, los </a:t>
            </a:r>
            <a:r>
              <a:rPr lang="es-CO" sz="2200" dirty="0" smtClean="0">
                <a:latin typeface="+mj-lt"/>
              </a:rPr>
              <a:t>alambres</a:t>
            </a:r>
            <a:r>
              <a:rPr lang="es-CO" sz="2200" dirty="0" smtClean="0"/>
              <a:t> se tornan in</a:t>
            </a:r>
            <a:r>
              <a:rPr lang="en-US" sz="2200" dirty="0"/>
              <a:t>ﬁ</a:t>
            </a:r>
            <a:r>
              <a:rPr lang="es-CO" sz="2200" dirty="0" smtClean="0"/>
              <a:t>nitos y llenan más espacio</a:t>
            </a:r>
            <a:endParaRPr lang="es-CO" sz="2200" b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28800"/>
            <a:ext cx="27432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288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8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 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ﬁ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interesantes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(Barnsley, 1988)</a:t>
            </a:r>
            <a:endParaRPr lang="en-US" sz="2200" dirty="0">
              <a:latin typeface="Adobe Garamond Pro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28800"/>
            <a:ext cx="27432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28800"/>
            <a:ext cx="2743200" cy="2743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0" y="4814466"/>
                <a:ext cx="9144000" cy="1168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  <a:spcAft>
                    <a:spcPts val="600"/>
                  </a:spcAft>
                </a:pPr>
                <a:r>
                  <a:rPr lang="es-CO" sz="2200" b="0" dirty="0" smtClean="0"/>
                  <a:t>los </a:t>
                </a:r>
                <a:r>
                  <a:rPr lang="es-CO" sz="2200" b="0" dirty="0" smtClean="0">
                    <a:latin typeface="+mj-lt"/>
                  </a:rPr>
                  <a:t>alambres</a:t>
                </a:r>
                <a:r>
                  <a:rPr lang="es-CO" sz="2200" b="0" dirty="0" smtClean="0"/>
                  <a:t> se </a:t>
                </a:r>
                <a:r>
                  <a:rPr lang="es-CO" sz="2200" dirty="0"/>
                  <a:t>p</a:t>
                </a:r>
                <a:r>
                  <a:rPr lang="es-CO" sz="2200" b="0" dirty="0" smtClean="0"/>
                  <a:t>ueden hallar iterando dos mapas </a:t>
                </a:r>
                <a:r>
                  <a:rPr lang="es-CO" sz="2200" b="1" dirty="0" smtClean="0">
                    <a:latin typeface="+mj-lt"/>
                  </a:rPr>
                  <a:t>lineales</a:t>
                </a:r>
                <a:r>
                  <a:rPr lang="es-CO" sz="2200" b="0" dirty="0" smtClean="0"/>
                  <a:t>:</a:t>
                </a:r>
              </a:p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20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latin typeface="Cambria Math"/>
                          </a:rPr>
                          <m:t>, </m:t>
                        </m:r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d>
                    <m:r>
                      <a:rPr lang="en-US" sz="2000" b="0" i="0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2000" i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, </m:t>
                        </m:r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1−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d>
                  </m:oMath>
                </a14:m>
                <a:endParaRPr lang="en-US" sz="2000" dirty="0" smtClean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0" y="4814466"/>
                <a:ext cx="9144000" cy="116826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936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A140935C-0ECD-44E9-9BEC-7EE58CE81D3D}&quot;/&gt;&lt;isInvalidForFieldText val=&quot;0&quot;/&gt;&lt;Image&gt;&lt;filename val=&quot;C:\Users\cepuente\AppData\Local\Temp\CP6432927669196Session\CPTrustFolder6432927669196\PPTImport6432952590839\data\asimages\{A140935C-0ECD-44E9-9BEC-7EE58CE81D3D}_14.png&quot;/&gt;&lt;left val=&quot;0&quot;/&gt;&lt;top val=&quot;519&quot;/&gt;&lt;width val=&quot;961&quot;/&gt;&lt;height val=&quot;173&quot;/&gt;&lt;hasText val=&quot;1&quot;/&gt;&lt;/Image&gt;&lt;/ThreeDShapeInfo&gt;"/>
  <p:tag name="PRESENTER_SHAPETEXTINFO" val="&lt;ShapeTextInfo&gt;&lt;TableIndex row=&quot;-1&quot; col=&quot;-1&quot;&gt;&lt;linesCount val=&quot;3&quot;/&gt;&lt;lineCharCount val=&quot;69&quot;/&gt;&lt;lineCharCount val=&quot;86&quot;/&gt;&lt;lineCharCount val=&quot;79&quot;/&gt;&lt;/TableIndex&gt;&lt;/ShapeTextInfo&gt;"/>
  <p:tag name="PRESENTER_SHAPEINFO" val="&lt;ThreeDShapeInfo&gt;&lt;uuid val=&quot;{7B31B1F9-F179-43E2-B068-6B693B3A6782}&quot;/&gt;&lt;isInvalidForFieldText val=&quot;0&quot;/&gt;&lt;Image&gt;&lt;filename val=&quot;C:\Users\cepuente\AppData\Local\Temp\CP6432927669196Session\CPTrustFolder6432927669196\PPTImport6432952590839\data\asimages\{7B31B1F9-F179-43E2-B068-6B693B3A6782}.png&quot;/&gt;&lt;left val=&quot;0&quot;/&gt;&lt;top val=&quot;519&quot;/&gt;&lt;width val=&quot;961&quot;/&gt;&lt;height val=&quot;173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5D5841-4836-4071-A6DC-9094171E3E50}&quot;/&gt;&lt;isInvalidForFieldText val=&quot;0&quot;/&gt;&lt;Image&gt;&lt;filename val=&quot;C:\Users\cepuente\AppData\Local\Temp\CP6432927669196Session\CPTrustFolder6432927669196\PPTImport6432952590839\data\asimages\{985D5841-4836-4071-A6DC-9094171E3E50}_15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40&quot;/&gt;&lt;lineCharCount val=&quot;20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DUMMYTAG" val="&lt;DummyForForceWrite&gt;&lt;/DummyForForceWrite&gt;"/>
  <p:tag name="HTML_AUTOSHAPE_INFO" val="&lt;ThreeDShapeInfo&gt;&lt;uuid val=&quot;{F4E65C3C-B0E4-4D8B-88BF-415ADE46EA52}&quot;/&gt;&lt;isInvalidForFieldText val=&quot;0&quot;/&gt;&lt;Image&gt;&lt;filename val=&quot;C:\Users\cepuente\AppData\Local\Temp\CP6432927669196Session\CPTrustFolder6432927669196\PPTImport6432952590839\data\asimages\{F4E65C3C-B0E4-4D8B-88BF-415ADE46EA52}.png&quot;/&gt;&lt;left val=&quot;291&quot;/&gt;&lt;top val=&quot;168&quot;/&gt;&lt;width val=&quot;353&quot;/&gt;&lt;height val=&quot;346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12B8786-78E4-4EB2-8A89-926FBE99F84E}&quot;/&gt;&lt;isInvalidForFieldText val=&quot;0&quot;/&gt;&lt;Image&gt;&lt;filename val=&quot;C:\Users\cepuente\AppData\Local\Temp\CP6432927669196Session\CPTrustFolder6432927669196\PPTImport6432952590839\data\asimages\{212B8786-78E4-4EB2-8A89-926FBE99F84E}_16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40&quot;/&gt;&lt;lineCharCount val=&quot;20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D139CF09-B831-422E-8DEC-7B8E161145B6}&quot;/&gt;&lt;isInvalidForFieldText val=&quot;0&quot;/&gt;&lt;Image&gt;&lt;filename val=&quot;C:\Users\cepuente\AppData\Local\Temp\CP6432927669196Session\CPTrustFolder6432927669196\PPTImport6432952590839\data\asimages\{D139CF09-B831-422E-8DEC-7B8E161145B6}_16.png&quot;/&gt;&lt;left val=&quot;0&quot;/&gt;&lt;top val=&quot;536&quot;/&gt;&lt;width val=&quot;961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69&quot;/&gt;&lt;/TableIndex&gt;&lt;/ShapeTextInfo&gt;"/>
  <p:tag name="PRESENTER_SHAPEINFO" val="&lt;ThreeDShapeInfo&gt;&lt;uuid val=&quot;{C860A269-B313-4093-8F99-FC1A0D552E62}&quot;/&gt;&lt;isInvalidForFieldText val=&quot;0&quot;/&gt;&lt;Image&gt;&lt;filename val=&quot;C:\Users\cepuente\AppData\Local\Temp\CP6432927669196Session\CPTrustFolder6432927669196\PPTImport6432952590839\data\asimages\{C860A269-B313-4093-8F99-FC1A0D552E62}.png&quot;/&gt;&lt;left val=&quot;0&quot;/&gt;&lt;top val=&quot;536&quot;/&gt;&lt;width val=&quot;961&quot;/&gt;&lt;height val=&quot;64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DUMMYTAG" val="&lt;DummyForForceWrite&gt;&lt;/DummyForForceWrite&gt;"/>
  <p:tag name="HTML_AUTOSHAPE_INFO" val="&lt;ThreeDShapeInfo&gt;&lt;uuid val=&quot;{65238B83-9949-48EE-8180-A8EDBC6B987D}&quot;/&gt;&lt;isInvalidForFieldText val=&quot;0&quot;/&gt;&lt;Image&gt;&lt;filename val=&quot;C:\Users\cepuente\AppData\Local\Temp\CP6432927669196Session\CPTrustFolder6432927669196\PPTImport6432952590839\data\asimages\{65238B83-9949-48EE-8180-A8EDBC6B987D}.png&quot;/&gt;&lt;left val=&quot;291&quot;/&gt;&lt;top val=&quot;168&quot;/&gt;&lt;width val=&quot;353&quot;/&gt;&lt;height val=&quot;346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B3DB118-F3A6-4AC1-B39E-D3CEFCE1CBB9}&quot;/&gt;&lt;isInvalidForFieldText val=&quot;0&quot;/&gt;&lt;Image&gt;&lt;filename val=&quot;C:\Users\cepuente\AppData\Local\Temp\CP6432927669196Session\CPTrustFolder6432927669196\PPTImport6432952590839\data\asimages\{8B3DB118-F3A6-4AC1-B39E-D3CEFCE1CBB9}_17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40&quot;/&gt;&lt;lineCharCount val=&quot;2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E880EDB0-D41A-4FCB-9C5C-38D6FF27EA7E}&quot;/&gt;&lt;isInvalidForFieldText val=&quot;0&quot;/&gt;&lt;Image&gt;&lt;filename val=&quot;C:\Users\cepuente\AppData\Local\Temp\CP6432927669196Session\CPTrustFolder6432927669196\PPTImport6432952590839\data\asimages\{E880EDB0-D41A-4FCB-9C5C-38D6FF27EA7E}_17.png&quot;/&gt;&lt;left val=&quot;0&quot;/&gt;&lt;top val=&quot;536&quot;/&gt;&lt;width val=&quot;961&quot;/&gt;&lt;height val=&quot;108&quot;/&gt;&lt;hasText val=&quot;1&quot;/&gt;&lt;/Image&gt;&lt;/ThreeDShapeInfo&gt;"/>
  <p:tag name="PRESENTER_SHAPETEXTINFO" val="&lt;ShapeTextInfo&gt;&lt;TableIndex row=&quot;-1&quot; col=&quot;-1&quot;&gt;&lt;linesCount val=&quot;2&quot;/&gt;&lt;lineCharCount val=&quot;70&quot;/&gt;&lt;lineCharCount val=&quot;52&quot;/&gt;&lt;/TableIndex&gt;&lt;/ShapeTextInfo&gt;"/>
  <p:tag name="PRESENTER_SHAPEINFO" val="&lt;ThreeDShapeInfo&gt;&lt;uuid val=&quot;{E8FEF4F1-C0E1-4ACB-8760-F8EB026612AB}&quot;/&gt;&lt;isInvalidForFieldText val=&quot;0&quot;/&gt;&lt;Image&gt;&lt;filename val=&quot;C:\Users\cepuente\AppData\Local\Temp\CP6432927669196Session\CPTrustFolder6432927669196\PPTImport6432952590839\data\asimages\{E8FEF4F1-C0E1-4ACB-8760-F8EB026612AB}.png&quot;/&gt;&lt;left val=&quot;0&quot;/&gt;&lt;top val=&quot;536&quot;/&gt;&lt;width val=&quot;961&quot;/&gt;&lt;height val=&quot;108&quot;/&gt;&lt;hasText val=&quot;1&quot;/&gt;&lt;/Image&gt;&lt;/ThreeDShape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DUMMYTAG" val="&lt;DummyForForceWrite&gt;&lt;/DummyForForceWrite&gt;"/>
  <p:tag name="HTML_AUTOSHAPE_INFO" val="&lt;ThreeDShapeInfo&gt;&lt;uuid val=&quot;{716E566E-0A06-425D-8BCA-1DD0D3CD0A90}&quot;/&gt;&lt;isInvalidForFieldText val=&quot;0&quot;/&gt;&lt;Image&gt;&lt;filename val=&quot;C:\Users\cepuente\AppData\Local\Temp\CP6432927669196Session\CPTrustFolder6432927669196\PPTImport6432952590839\data\asimages\{716E566E-0A06-425D-8BCA-1DD0D3CD0A90}.png&quot;/&gt;&lt;left val=&quot;291&quot;/&gt;&lt;top val=&quot;168&quot;/&gt;&lt;width val=&quot;353&quot;/&gt;&lt;height val=&quot;346&quot;/&gt;&lt;hasText val=&quot;1&quot;/&gt;&lt;/Image&gt;&lt;/ThreeDShape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47656E4-BD66-4383-892C-DD73D2595A04}&quot;/&gt;&lt;isInvalidForFieldText val=&quot;0&quot;/&gt;&lt;Image&gt;&lt;filename val=&quot;C:\Users\cepuente\AppData\Local\Temp\CP6432927669196Session\CPTrustFolder6432927669196\PPTImport6432952590839\data\asimages\{647656E4-BD66-4383-892C-DD73D2595A04}_18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40&quot;/&gt;&lt;lineCharCount val=&quot;2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5773368B-A154-47DD-901F-721972613875}&quot;/&gt;&lt;isInvalidForFieldText val=&quot;0&quot;/&gt;&lt;Image&gt;&lt;filename val=&quot;C:\Users\cepuente\AppData\Local\Temp\CP6432927669196Session\CPTrustFolder6432927669196\PPTImport6432952590839\data\asimages\{5773368B-A154-47DD-901F-721972613875}_18.png&quot;/&gt;&lt;left val=&quot;0&quot;/&gt;&lt;top val=&quot;536&quot;/&gt;&lt;width val=&quot;961&quot;/&gt;&lt;height val=&quot;152&quot;/&gt;&lt;hasText val=&quot;1&quot;/&gt;&lt;/Image&gt;&lt;/ThreeDShapeInfo&gt;"/>
  <p:tag name="PRESENTER_SHAPETEXTINFO" val="&lt;ShapeTextInfo&gt;&lt;TableIndex row=&quot;-1&quot; col=&quot;-1&quot;&gt;&lt;linesCount val=&quot;3&quot;/&gt;&lt;lineCharCount val=&quot;70&quot;/&gt;&lt;lineCharCount val=&quot;53&quot;/&gt;&lt;lineCharCount val=&quot;73&quot;/&gt;&lt;/TableIndex&gt;&lt;/ShapeTextInfo&gt;"/>
  <p:tag name="PRESENTER_SHAPEINFO" val="&lt;ThreeDShapeInfo&gt;&lt;uuid val=&quot;{6DF892CD-4981-447C-81A1-B07441B69672}&quot;/&gt;&lt;isInvalidForFieldText val=&quot;0&quot;/&gt;&lt;Image&gt;&lt;filename val=&quot;C:\Users\cepuente\AppData\Local\Temp\CP6432927669196Session\CPTrustFolder6432927669196\PPTImport6432952590839\data\asimages\{6DF892CD-4981-447C-81A1-B07441B69672}.png&quot;/&gt;&lt;left val=&quot;0&quot;/&gt;&lt;top val=&quot;536&quot;/&gt;&lt;width val=&quot;961&quot;/&gt;&lt;height val=&quot;152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DUMMYTAG" val="&lt;DummyForForceWrite&gt;&lt;/DummyForForceWrite&gt;"/>
  <p:tag name="HTML_AUTOSHAPE_INFO" val="&lt;ThreeDShapeInfo&gt;&lt;uuid val=&quot;{EF96C41B-D0C4-4A26-9F48-42484B18FCE0}&quot;/&gt;&lt;isInvalidForFieldText val=&quot;0&quot;/&gt;&lt;Image&gt;&lt;filename val=&quot;C:\Users\cepuente\AppData\Local\Temp\CP6432927669196Session\CPTrustFolder6432927669196\PPTImport6432952590839\data\asimages\{EF96C41B-D0C4-4A26-9F48-42484B18FCE0}.png&quot;/&gt;&lt;left val=&quot;291&quot;/&gt;&lt;top val=&quot;168&quot;/&gt;&lt;width val=&quot;353&quot;/&gt;&lt;height val=&quot;346&quot;/&gt;&lt;hasText val=&quot;1&quot;/&gt;&lt;/Image&gt;&lt;/ThreeDShape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6F3DFA3-E335-4F00-9EE1-73D778C75A07}&quot;/&gt;&lt;isInvalidForFieldText val=&quot;0&quot;/&gt;&lt;Image&gt;&lt;filename val=&quot;C:\Users\cepuente\AppData\Local\Temp\CP6432927669196Session\CPTrustFolder6432927669196\PPTImport6432952590839\data\asimages\{46F3DFA3-E335-4F00-9EE1-73D778C75A07}_19.png&quot;/&gt;&lt;left val=&quot;48&quot;/&gt;&lt;top val=&quot;32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94F3885-E58C-417A-AF99-417CFBC735C2}&quot;/&gt;&lt;isInvalidForFieldText val=&quot;0&quot;/&gt;&lt;Image&gt;&lt;filename val=&quot;C:\Users\cepuente\AppData\Local\Temp\CP6432927669196Session\CPTrustFolder6432927669196\PPTImport6432952590839\data\asimages\{A94F3885-E58C-417A-AF99-417CFBC735C2}.png&quot;/&gt;&lt;left val=&quot;240&quot;/&gt;&lt;top val=&quot;120&quot;/&gt;&lt;width val=&quot;480&quot;/&gt;&lt;height val=&quot;480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966D7844-3C44-4159-9D5A-9F684605D3EA}&quot;/&gt;&lt;isInvalidForFieldText val=&quot;0&quot;/&gt;&lt;Image&gt;&lt;filename val=&quot;C:\Users\cepuente\AppData\Local\Temp\CP6432927669196Session\CPTrustFolder6432927669196\PPTImport6432952590839\data\asimages\{966D7844-3C44-4159-9D5A-9F684605D3EA}_19.png&quot;/&gt;&lt;left val=&quot;100&quot;/&gt;&lt;top val=&quot;536&quot;/&gt;&lt;width val=&quot;761&quot;/&gt;&lt;height val=&quot;148&quot;/&gt;&lt;hasText val=&quot;1&quot;/&gt;&lt;/Image&gt;&lt;/ThreeDShapeInfo&gt;"/>
  <p:tag name="PRESENTER_SHAPETEXTINFO" val="&lt;ShapeTextInfo&gt;&lt;TableIndex row=&quot;-1&quot; col=&quot;-1&quot;&gt;&lt;linesCount val=&quot;3&quot;/&gt;&lt;lineCharCount val=&quot;1&quot;/&gt;&lt;lineCharCount val=&quot;37&quot;/&gt;&lt;lineCharCount val=&quot;47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15F10D8-751B-4E4A-A1CA-D0BA70272B5F}&quot;/&gt;&lt;isInvalidForFieldText val=&quot;0&quot;/&gt;&lt;Image&gt;&lt;filename val=&quot;C:\Users\cepuente\AppData\Local\Temp\CP6432927669196Session\CPTrustFolder6432927669196\PPTImport6432952590839\data\asimages\{B15F10D8-751B-4E4A-A1CA-D0BA70272B5F}_20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23&quot;/&gt;&lt;lineCharCount val=&quot;24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D8B04E31-707E-4F12-B067-5A56713954DE}&quot;/&gt;&lt;isInvalidForFieldText val=&quot;0&quot;/&gt;&lt;Image&gt;&lt;filename val=&quot;C:\Users\cepuente\AppData\Local\Temp\CP6432927669196Session\CPTrustFolder6432927669196\PPTImport6432952590839\data\asimages\{D8B04E31-707E-4F12-B067-5A56713954DE}_20.png&quot;/&gt;&lt;left val=&quot;100&quot;/&gt;&lt;top val=&quot;536&quot;/&gt;&lt;width val=&quot;761&quot;/&gt;&lt;height val=&quot;148&quot;/&gt;&lt;hasText val=&quot;1&quot;/&gt;&lt;/Image&gt;&lt;/ThreeDShapeInfo&gt;"/>
  <p:tag name="PRESENTER_SHAPETEXTINFO" val="&lt;ShapeTextInfo&gt;&lt;TableIndex row=&quot;-1&quot; col=&quot;-1&quot;&gt;&lt;linesCount val=&quot;3&quot;/&gt;&lt;lineCharCount val=&quot;1&quot;/&gt;&lt;lineCharCount val=&quot;45&quot;/&gt;&lt;lineCharCount val=&quot;58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3E40894-3740-4D29-9DAE-A9BEA1568416}&quot;/&gt;&lt;isInvalidForFieldText val=&quot;0&quot;/&gt;&lt;Image&gt;&lt;filename val=&quot;C:\Users\cepuente\AppData\Local\Temp\CP6432927669196Session\CPTrustFolder6432927669196\PPTImport6432952590839\data\asimages\{A3E40894-3740-4D29-9DAE-A9BEA1568416}.png&quot;/&gt;&lt;left val=&quot;274&quot;/&gt;&lt;top val=&quot;171&quot;/&gt;&lt;width val=&quot;393&quot;/&gt;&lt;height val=&quot;384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FEC5532-27FF-4F63-9BAD-864EBDE69041}&quot;/&gt;&lt;isInvalidForFieldText val=&quot;0&quot;/&gt;&lt;Image&gt;&lt;filename val=&quot;C:\Users\cepuente\AppData\Local\Temp\CP6432927669196Session\CPTrustFolder6432927669196\PPTImport6432952590839\data\asimages\{2FEC5532-27FF-4F63-9BAD-864EBDE69041}_21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30&quot;/&gt;&lt;lineCharCount val=&quot;14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4B570768-F959-415E-A426-6F66AE9F6799}&quot;/&gt;&lt;isInvalidForFieldText val=&quot;0&quot;/&gt;&lt;Image&gt;&lt;filename val=&quot;C:\Users\cepuente\AppData\Local\Temp\CP6432927669196Session\CPTrustFolder6432927669196\PPTImport6432952590839\data\asimages\{4B570768-F959-415E-A426-6F66AE9F6799}_21.png&quot;/&gt;&lt;left val=&quot;312&quot;/&gt;&lt;top val=&quot;536&quot;/&gt;&lt;width val=&quot;637&quot;/&gt;&lt;height val=&quot;148&quot;/&gt;&lt;hasText val=&quot;1&quot;/&gt;&lt;/Image&gt;&lt;/ThreeDShapeInfo&gt;"/>
  <p:tag name="PRESENTER_SHAPETEXTINFO" val="&lt;ShapeTextInfo&gt;&lt;TableIndex row=&quot;-1&quot; col=&quot;-1&quot;&gt;&lt;linesCount val=&quot;3&quot;/&gt;&lt;lineCharCount val=&quot;1&quot;/&gt;&lt;lineCharCount val=&quot;49&quot;/&gt;&lt;lineCharCount val=&quot;34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F7EA09-3C69-4D72-B032-EE360643DFA1}&quot;/&gt;&lt;isInvalidForFieldText val=&quot;0&quot;/&gt;&lt;Image&gt;&lt;filename val=&quot;C:\Users\cepuente\AppData\Local\Temp\CP6432927669196Session\CPTrustFolder6432927669196\PPTImport6432952590839\data\asimages\{91F7EA09-3C69-4D72-B032-EE360643DFA1}_22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25&quot;/&gt;&lt;lineCharCount val=&quot;21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8E1BAAC-4128-47D8-A858-7038F6DC03B7}&quot;/&gt;&lt;isInvalidForFieldText val=&quot;0&quot;/&gt;&lt;Image&gt;&lt;filename val=&quot;C:\Users\cepuente\AppData\Local\Temp\CP6432927669196Session\CPTrustFolder6432927669196\PPTImport6432952590839\data\asimages\{F8E1BAAC-4128-47D8-A858-7038F6DC03B7}.png&quot;/&gt;&lt;left val=&quot;291&quot;/&gt;&lt;top val=&quot;170&quot;/&gt;&lt;width val=&quot;353&quot;/&gt;&lt;height val=&quot;346&quot;/&gt;&lt;hasText val=&quot;1&quot;/&gt;&lt;/Image&gt;&lt;/ThreeDShape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1788F61-4D0C-481D-B35F-9E014A2D098F}&quot;/&gt;&lt;isInvalidForFieldText val=&quot;0&quot;/&gt;&lt;Image&gt;&lt;filename val=&quot;C:\Users\cepuente\AppData\Local\Temp\CP6432927669196Session\CPTrustFolder6432927669196\PPTImport6432952590839\data\asimages\{81788F61-4D0C-481D-B35F-9E014A2D098F}_23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25&quot;/&gt;&lt;lineCharCount val=&quot;21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809F2F53-65A8-461D-A939-6F407F5D42B4}&quot;/&gt;&lt;isInvalidForFieldText val=&quot;0&quot;/&gt;&lt;Image&gt;&lt;filename val=&quot;C:\Users\cepuente\AppData\Local\Temp\CP6432927669196Session\CPTrustFolder6432927669196\PPTImport6432952590839\data\asimages\{809F2F53-65A8-461D-A939-6F407F5D42B4}_23.png&quot;/&gt;&lt;left val=&quot;0&quot;/&gt;&lt;top val=&quot;536&quot;/&gt;&lt;width val=&quot;961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60&quot;/&gt;&lt;/TableIndex&gt;&lt;/ShapeTextInfo&gt;"/>
  <p:tag name="PRESENTER_SHAPEINFO" val="&lt;ThreeDShapeInfo&gt;&lt;uuid val=&quot;{20C7D889-FA2C-4BD7-8DEC-13E0F214C33E}&quot;/&gt;&lt;isInvalidForFieldText val=&quot;0&quot;/&gt;&lt;Image&gt;&lt;filename val=&quot;C:\Users\cepuente\AppData\Local\Temp\CP6432927669196Session\CPTrustFolder6432927669196\PPTImport6432952590839\data\asimages\{20C7D889-FA2C-4BD7-8DEC-13E0F214C33E}.png&quot;/&gt;&lt;left val=&quot;0&quot;/&gt;&lt;top val=&quot;536&quot;/&gt;&lt;width val=&quot;961&quot;/&gt;&lt;height val=&quot;64&quot;/&gt;&lt;hasText val=&quot;1&quot;/&gt;&lt;/Image&gt;&lt;/ThreeDShape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34632E9-00F2-4213-991D-B4AF9AE60728}&quot;/&gt;&lt;isInvalidForFieldText val=&quot;0&quot;/&gt;&lt;Image&gt;&lt;filename val=&quot;C:\Users\cepuente\AppData\Local\Temp\CP6432927669196Session\CPTrustFolder6432927669196\PPTImport6432952590839\data\asimages\{C34632E9-00F2-4213-991D-B4AF9AE60728}.png&quot;/&gt;&lt;left val=&quot;291&quot;/&gt;&lt;top val=&quot;170&quot;/&gt;&lt;width val=&quot;353&quot;/&gt;&lt;height val=&quot;346&quot;/&gt;&lt;hasText val=&quot;1&quot;/&gt;&lt;/Image&gt;&lt;/ThreeDShape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0CA7C61-54C3-4FEA-A683-725733EA2CD6}&quot;/&gt;&lt;isInvalidForFieldText val=&quot;0&quot;/&gt;&lt;Image&gt;&lt;filename val=&quot;C:\Users\cepuente\AppData\Local\Temp\CP6432927669196Session\CPTrustFolder6432927669196\PPTImport6432952590839\data\asimages\{70CA7C61-54C3-4FEA-A683-725733EA2CD6}_24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25&quot;/&gt;&lt;lineCharCount val=&quot;21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EB14444D-D309-41A5-8D95-6D04814D982E}&quot;/&gt;&lt;isInvalidForFieldText val=&quot;0&quot;/&gt;&lt;Image&gt;&lt;filename val=&quot;C:\Users\cepuente\AppData\Local\Temp\CP6432927669196Session\CPTrustFolder6432927669196\PPTImport6432952590839\data\asimages\{EB14444D-D309-41A5-8D95-6D04814D982E}_24.png&quot;/&gt;&lt;left val=&quot;0&quot;/&gt;&lt;top val=&quot;536&quot;/&gt;&lt;width val=&quot;961&quot;/&gt;&lt;height val=&quot;108&quot;/&gt;&lt;hasText val=&quot;1&quot;/&gt;&lt;/Image&gt;&lt;/ThreeDShapeInfo&gt;"/>
  <p:tag name="PRESENTER_SHAPETEXTINFO" val="&lt;ShapeTextInfo&gt;&lt;TableIndex row=&quot;-1&quot; col=&quot;-1&quot;&gt;&lt;linesCount val=&quot;2&quot;/&gt;&lt;lineCharCount val=&quot;61&quot;/&gt;&lt;lineCharCount val=&quot;74&quot;/&gt;&lt;/TableIndex&gt;&lt;/ShapeTextInfo&gt;"/>
  <p:tag name="PRESENTER_SHAPEINFO" val="&lt;ThreeDShapeInfo&gt;&lt;uuid val=&quot;{F75A2DF8-4402-4DB7-89F5-4881AB1D54CA}&quot;/&gt;&lt;isInvalidForFieldText val=&quot;0&quot;/&gt;&lt;Image&gt;&lt;filename val=&quot;C:\Users\cepuente\AppData\Local\Temp\CP6432927669196Session\CPTrustFolder6432927669196\PPTImport6432952590839\data\asimages\{F75A2DF8-4402-4DB7-89F5-4881AB1D54CA}.png&quot;/&gt;&lt;left val=&quot;0&quot;/&gt;&lt;top val=&quot;536&quot;/&gt;&lt;width val=&quot;961&quot;/&gt;&lt;height val=&quot;108&quot;/&gt;&lt;hasText val=&quot;1&quot;/&gt;&lt;/Image&gt;&lt;/ThreeDShape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E166786-37C0-4230-8FB4-4D778594284A}&quot;/&gt;&lt;isInvalidForFieldText val=&quot;0&quot;/&gt;&lt;Image&gt;&lt;filename val=&quot;C:\Users\cepuente\AppData\Local\Temp\CP6432927669196Session\CPTrustFolder6432927669196\PPTImport6432952590839\data\asimages\{DE166786-37C0-4230-8FB4-4D778594284A}.png&quot;/&gt;&lt;left val=&quot;291&quot;/&gt;&lt;top val=&quot;170&quot;/&gt;&lt;width val=&quot;353&quot;/&gt;&lt;height val=&quot;346&quot;/&gt;&lt;hasText val=&quot;1&quot;/&gt;&lt;/Image&gt;&lt;/ThreeDShape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00885D-DC21-43A0-8E52-7AE98031DC09}&quot;/&gt;&lt;isInvalidForFieldText val=&quot;0&quot;/&gt;&lt;Image&gt;&lt;filename val=&quot;C:\Users\cepuente\AppData\Local\Temp\CP6432927669196Session\CPTrustFolder6432927669196\PPTImport6432952590839\data\asimages\{B600885D-DC21-43A0-8E52-7AE98031DC09}_25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25&quot;/&gt;&lt;lineCharCount val=&quot;21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DA1CDC11-BDEE-42A7-826C-EC1271013DB9}&quot;/&gt;&lt;isInvalidForFieldText val=&quot;0&quot;/&gt;&lt;Image&gt;&lt;filename val=&quot;C:\Users\cepuente\AppData\Local\Temp\CP6432927669196Session\CPTrustFolder6432927669196\PPTImport6432952590839\data\asimages\{DA1CDC11-BDEE-42A7-826C-EC1271013DB9}_25.png&quot;/&gt;&lt;left val=&quot;0&quot;/&gt;&lt;top val=&quot;536&quot;/&gt;&lt;width val=&quot;961&quot;/&gt;&lt;height val=&quot;152&quot;/&gt;&lt;hasText val=&quot;1&quot;/&gt;&lt;/Image&gt;&lt;/ThreeDShapeInfo&gt;"/>
  <p:tag name="PRESENTER_SHAPETEXTINFO" val="&lt;ShapeTextInfo&gt;&lt;TableIndex row=&quot;-1&quot; col=&quot;-1&quot;&gt;&lt;linesCount val=&quot;3&quot;/&gt;&lt;lineCharCount val=&quot;61&quot;/&gt;&lt;lineCharCount val=&quot;75&quot;/&gt;&lt;lineCharCount val=&quot;54&quot;/&gt;&lt;/TableIndex&gt;&lt;/ShapeTextInfo&gt;"/>
  <p:tag name="PRESENTER_SHAPEINFO" val="&lt;ThreeDShapeInfo&gt;&lt;uuid val=&quot;{5E5693D8-82D8-4625-B56B-9066024407E4}&quot;/&gt;&lt;isInvalidForFieldText val=&quot;0&quot;/&gt;&lt;Image&gt;&lt;filename val=&quot;C:\Users\cepuente\AppData\Local\Temp\CP6432927669196Session\CPTrustFolder6432927669196\PPTImport6432952590839\data\asimages\{5E5693D8-82D8-4625-B56B-9066024407E4}.png&quot;/&gt;&lt;left val=&quot;0&quot;/&gt;&lt;top val=&quot;536&quot;/&gt;&lt;width val=&quot;961&quot;/&gt;&lt;height val=&quot;152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B2EF0A0-D6DB-4818-A932-CCB73B01E181}&quot;/&gt;&lt;isInvalidForFieldText val=&quot;0&quot;/&gt;&lt;Image&gt;&lt;filename val=&quot;C:\Users\cepuente\AppData\Local\Temp\CP6432927669196Session\CPTrustFolder6432927669196\PPTImport6432952590839\data\asimages\{5B2EF0A0-D6DB-4818-A932-CCB73B01E181}.png&quot;/&gt;&lt;left val=&quot;291&quot;/&gt;&lt;top val=&quot;170&quot;/&gt;&lt;width val=&quot;353&quot;/&gt;&lt;height val=&quot;346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FD88C90-4640-4D9E-B6DD-AF0849668371}&quot;/&gt;&lt;isInvalidForFieldText val=&quot;0&quot;/&gt;&lt;Image&gt;&lt;filename val=&quot;C:\Users\cepuente\AppData\Local\Temp\CP6432927669196Session\CPTrustFolder6432927669196\PPTImport6432952590839\data\asimages\{6FD88C90-4640-4D9E-B6DD-AF0849668371}_26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29&quot;/&gt;&lt;lineCharCount val=&quot;25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4E6AA97-4542-4A61-8A5C-19B39B9F94A8}&quot;/&gt;&lt;isInvalidForFieldText val=&quot;0&quot;/&gt;&lt;Image&gt;&lt;filename val=&quot;C:\Users\cepuente\AppData\Local\Temp\CP6432927669196Session\CPTrustFolder6432927669196\PPTImport6432952590839\data\asimages\{34E6AA97-4542-4A61-8A5C-19B39B9F94A8}_26.png&quot;/&gt;&lt;left val=&quot;728&quot;/&gt;&lt;top val=&quot;264&quot;/&gt;&lt;width val=&quot;25&quot;/&gt;&lt;height val=&quot;190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05A1B9E-4896-483E-845F-10AA00B0AD79}&quot;/&gt;&lt;isInvalidForFieldText val=&quot;0&quot;/&gt;&lt;Image&gt;&lt;filename val=&quot;C:\Users\cepuente\AppData\Local\Temp\CP6432927669196Session\CPTrustFolder6432927669196\PPTImport6432952590839\data\asimages\{605A1B9E-4896-483E-845F-10AA00B0AD79}_26.png&quot;/&gt;&lt;left val=&quot;184&quot;/&gt;&lt;top val=&quot;264&quot;/&gt;&lt;width val=&quot;25&quot;/&gt;&lt;height val=&quot;24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D990559-1F68-4049-8BCA-5D86CC70849E}&quot;/&gt;&lt;isInvalidForFieldText val=&quot;0&quot;/&gt;&lt;Image&gt;&lt;filename val=&quot;C:\Users\cepuente\AppData\Local\Temp\CP6432927669196Session\CPTrustFolder6432927669196\PPTImport6432952590839\data\asimages\{ED990559-1F68-4049-8BCA-5D86CC70849E}_26.png&quot;/&gt;&lt;left val=&quot;184&quot;/&gt;&lt;top val=&quot;156&quot;/&gt;&lt;width val=&quot;307&quot;/&gt;&lt;height val=&quot;298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852C10B-CAEA-4BD1-83FD-FE67963F49C1}&quot;/&gt;&lt;isInvalidForFieldText val=&quot;0&quot;/&gt;&lt;Image&gt;&lt;filename val=&quot;C:\Users\cepuente\AppData\Local\Temp\CP6432927669196Session\CPTrustFolder6432927669196\PPTImport6432952590839\data\asimages\{D852C10B-CAEA-4BD1-83FD-FE67963F49C1}_26.png&quot;/&gt;&lt;left val=&quot;467&quot;/&gt;&lt;top val=&quot;540&quot;/&gt;&lt;width val=&quot;25&quot;/&gt;&lt;height val=&quot;24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28A4D43-4038-4CA3-B1D3-F03628E18627}&quot;/&gt;&lt;isInvalidForFieldText val=&quot;0&quot;/&gt;&lt;Image&gt;&lt;filename val=&quot;C:\Users\cepuente\AppData\Local\Temp\CP6432927669196Session\CPTrustFolder6432927669196\PPTImport6432952590839\data\asimages\{028A4D43-4038-4CA3-B1D3-F03628E18627}_27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29&quot;/&gt;&lt;lineCharCount val=&quot;25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A49DB8B3-01ED-43B0-99A7-0AAEF42E271B}&quot;/&gt;&lt;isInvalidForFieldText val=&quot;0&quot;/&gt;&lt;Image&gt;&lt;filename val=&quot;C:\Users\cepuente\AppData\Local\Temp\CP6432927669196Session\CPTrustFolder6432927669196\PPTImport6432952590839\data\asimages\{A49DB8B3-01ED-43B0-99A7-0AAEF42E271B}_27.png&quot;/&gt;&lt;left val=&quot;100&quot;/&gt;&lt;top val=&quot;536&quot;/&gt;&lt;width val=&quot;761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60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4B845E3-A809-43A5-973F-6BB0A98DC93E}&quot;/&gt;&lt;isInvalidForFieldText val=&quot;0&quot;/&gt;&lt;Image&gt;&lt;filename val=&quot;C:\Users\cepuente\AppData\Local\Temp\CP6432927669196Session\CPTrustFolder6432927669196\PPTImport6432952590839\data\asimages\{B4B845E3-A809-43A5-973F-6BB0A98DC93E}_28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29&quot;/&gt;&lt;lineCharCount val=&quot;25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CB208114-7275-4B84-99ED-7C784D2534D3}&quot;/&gt;&lt;isInvalidForFieldText val=&quot;0&quot;/&gt;&lt;Image&gt;&lt;filename val=&quot;C:\Users\cepuente\AppData\Local\Temp\CP6432927669196Session\CPTrustFolder6432927669196\PPTImport6432952590839\data\asimages\{CB208114-7275-4B84-99ED-7C784D2534D3}_28.png&quot;/&gt;&lt;left val=&quot;100&quot;/&gt;&lt;top val=&quot;536&quot;/&gt;&lt;width val=&quot;761&quot;/&gt;&lt;height val=&quot;108&quot;/&gt;&lt;hasText val=&quot;1&quot;/&gt;&lt;/Image&gt;&lt;/ThreeDShapeInfo&gt;"/>
  <p:tag name="PRESENTER_SHAPETEXTINFO" val="&lt;ShapeTextInfo&gt;&lt;TableIndex row=&quot;-1&quot; col=&quot;-1&quot;&gt;&lt;linesCount val=&quot;2&quot;/&gt;&lt;lineCharCount val=&quot;61&quot;/&gt;&lt;lineCharCount val=&quot;6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E81D48B-785C-4CCC-811E-558745250AD0}&quot;/&gt;&lt;isInvalidForFieldText val=&quot;0&quot;/&gt;&lt;Image&gt;&lt;filename val=&quot;C:\Users\cepuente\AppData\Local\Temp\CP6432927669196Session\CPTrustFolder6432927669196\PPTImport6432952590839\data\asimages\{DE81D48B-785C-4CCC-811E-558745250AD0}_29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29&quot;/&gt;&lt;lineCharCount val=&quot;25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20CCA904-409F-4B40-8063-4A50FE74D2F8}&quot;/&gt;&lt;isInvalidForFieldText val=&quot;0&quot;/&gt;&lt;Image&gt;&lt;filename val=&quot;C:\Users\cepuente\AppData\Local\Temp\CP6432927669196Session\CPTrustFolder6432927669196\PPTImport6432952590839\data\asimages\{20CCA904-409F-4B40-8063-4A50FE74D2F8}_29.png&quot;/&gt;&lt;left val=&quot;100&quot;/&gt;&lt;top val=&quot;536&quot;/&gt;&lt;width val=&quot;761&quot;/&gt;&lt;height val=&quot;152&quot;/&gt;&lt;hasText val=&quot;1&quot;/&gt;&lt;/Image&gt;&lt;/ThreeDShapeInfo&gt;"/>
  <p:tag name="PRESENTER_SHAPETEXTINFO" val="&lt;ShapeTextInfo&gt;&lt;TableIndex row=&quot;-1&quot; col=&quot;-1&quot;&gt;&lt;linesCount val=&quot;3&quot;/&gt;&lt;lineCharCount val=&quot;61&quot;/&gt;&lt;lineCharCount val=&quot;61&quot;/&gt;&lt;lineCharCount val=&quot;48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72A7230-6D4B-47B5-BCDC-A0CFFD354C43}&quot;/&gt;&lt;isInvalidForFieldText val=&quot;0&quot;/&gt;&lt;Image&gt;&lt;filename val=&quot;C:\Users\cepuente\AppData\Local\Temp\CP6432927669196Session\CPTrustFolder6432927669196\PPTImport6432952590839\data\asimages\{972A7230-6D4B-47B5-BCDC-A0CFFD354C43}_30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26&quot;/&gt;&lt;lineCharCount val=&quot;14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9FEB4A2-765C-4F9A-8E0D-0DBCDCCC4E37}&quot;/&gt;&lt;isInvalidForFieldText val=&quot;0&quot;/&gt;&lt;Image&gt;&lt;filename val=&quot;C:\Users\cepuente\AppData\Local\Temp\CP6432927669196Session\CPTrustFolder6432927669196\PPTImport6432952590839\data\asimages\{F9FEB4A2-765C-4F9A-8E0D-0DBCDCCC4E37}.png&quot;/&gt;&lt;left val=&quot;164&quot;/&gt;&lt;top val=&quot;188&quot;/&gt;&lt;width val=&quot;636&quot;/&gt;&lt;height val=&quot;366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8D74653-89BA-4BDD-8AE9-AC5A042F647F}&quot;/&gt;&lt;isInvalidForFieldText val=&quot;0&quot;/&gt;&lt;Image&gt;&lt;filename val=&quot;C:\Users\cepuente\AppData\Local\Temp\CP6432927669196Session\CPTrustFolder6432927669196\PPTImport6432952590839\data\asimages\{18D74653-89BA-4BDD-8AE9-AC5A042F647F}_31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26&quot;/&gt;&lt;lineCharCount val=&quot;14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E8179508-970C-4D87-8B86-52863DEC8D41}&quot;/&gt;&lt;isInvalidForFieldText val=&quot;0&quot;/&gt;&lt;Image&gt;&lt;filename val=&quot;C:\Users\cepuente\AppData\Local\Temp\CP6432927669196Session\CPTrustFolder6432927669196\PPTImport6432952590839\data\asimages\{E8179508-970C-4D87-8B86-52863DEC8D41}_31.png&quot;/&gt;&lt;left val=&quot;0&quot;/&gt;&lt;top val=&quot;536&quot;/&gt;&lt;width val=&quot;961&quot;/&gt;&lt;height val=&quot;104&quot;/&gt;&lt;hasText val=&quot;1&quot;/&gt;&lt;/Image&gt;&lt;/ThreeDShapeInfo&gt;"/>
  <p:tag name="PRESENTER_SHAPETEXTINFO" val="&lt;ShapeTextInfo&gt;&lt;TableIndex row=&quot;-1&quot; col=&quot;-1&quot;&gt;&lt;linesCount val=&quot;2&quot;/&gt;&lt;lineCharCount val=&quot;1&quot;/&gt;&lt;lineCharCount val=&quot;71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D7480DB-B537-4C6F-BCA3-0ACCB6085429}&quot;/&gt;&lt;isInvalidForFieldText val=&quot;0&quot;/&gt;&lt;Image&gt;&lt;filename val=&quot;C:\Users\cepuente\AppData\Local\Temp\CP6432927669196Session\CPTrustFolder6432927669196\PPTImport6432952590839\data\asimages\{3D7480DB-B537-4C6F-BCA3-0ACCB6085429}.png&quot;/&gt;&lt;left val=&quot;164&quot;/&gt;&lt;top val=&quot;188&quot;/&gt;&lt;width val=&quot;636&quot;/&gt;&lt;height val=&quot;366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CF0DE24-1DAF-4410-8D4E-1AD789542B68}&quot;/&gt;&lt;isInvalidForFieldText val=&quot;0&quot;/&gt;&lt;Image&gt;&lt;filename val=&quot;C:\Users\cepuente\AppData\Local\Temp\CP6432927669196Session\CPTrustFolder6432927669196\PPTImport6432952590839\data\asimages\{2CF0DE24-1DAF-4410-8D4E-1AD789542B68}_32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26&quot;/&gt;&lt;lineCharCount val=&quot;14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203E3AC2-20C9-4A24-BE01-98C7F2D492D7}&quot;/&gt;&lt;isInvalidForFieldText val=&quot;0&quot;/&gt;&lt;Image&gt;&lt;filename val=&quot;C:\Users\cepuente\AppData\Local\Temp\CP6432927669196Session\CPTrustFolder6432927669196\PPTImport6432952590839\data\asimages\{203E3AC2-20C9-4A24-BE01-98C7F2D492D7}_32.png&quot;/&gt;&lt;left val=&quot;0&quot;/&gt;&lt;top val=&quot;536&quot;/&gt;&lt;width val=&quot;961&quot;/&gt;&lt;height val=&quot;148&quot;/&gt;&lt;hasText val=&quot;1&quot;/&gt;&lt;/Image&gt;&lt;/ThreeDShapeInfo&gt;"/>
  <p:tag name="PRESENTER_SHAPETEXTINFO" val="&lt;ShapeTextInfo&gt;&lt;TableIndex row=&quot;-1&quot; col=&quot;-1&quot;&gt;&lt;linesCount val=&quot;3&quot;/&gt;&lt;lineCharCount val=&quot;1&quot;/&gt;&lt;lineCharCount val=&quot;72&quot;/&gt;&lt;lineCharCount val=&quot;70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A8F51FA-B798-49CD-9C63-F3814FAD76A5}&quot;/&gt;&lt;isInvalidForFieldText val=&quot;0&quot;/&gt;&lt;Image&gt;&lt;filename val=&quot;C:\Users\cepuente\AppData\Local\Temp\CP6432927669196Session\CPTrustFolder6432927669196\PPTImport6432952590839\data\asimages\{4A8F51FA-B798-49CD-9C63-F3814FAD76A5}.png&quot;/&gt;&lt;left val=&quot;164&quot;/&gt;&lt;top val=&quot;188&quot;/&gt;&lt;width val=&quot;636&quot;/&gt;&lt;height val=&quot;366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ECD9EC6-1451-4222-BA6E-9F70B7FB67C2}&quot;/&gt;&lt;isInvalidForFieldText val=&quot;0&quot;/&gt;&lt;Image&gt;&lt;filename val=&quot;C:\Users\cepuente\AppData\Local\Temp\CP6432927669196Session\CPTrustFolder6432927669196\PPTImport6432952590839\data\asimages\{9ECD9EC6-1451-4222-BA6E-9F70B7FB67C2}_33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22AE15A-AA52-4BF2-89CB-21C3F69B4655}&quot;/&gt;&lt;isInvalidForFieldText val=&quot;0&quot;/&gt;&lt;Image&gt;&lt;filename val=&quot;C:\Users\cepuente\AppData\Local\Temp\CP6432927669196Session\CPTrustFolder6432927669196\PPTImport6432952590839\data\asimages\{822AE15A-AA52-4BF2-89CB-21C3F69B4655}.png&quot;/&gt;&lt;left val=&quot;179&quot;/&gt;&lt;top val=&quot;184&quot;/&gt;&lt;width val=&quot;603&quot;/&gt;&lt;height val=&quot;385&quot;/&gt;&lt;hasText val=&quot;1&quot;/&gt;&lt;/Image&gt;&lt;/ThreeDShape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82CEC68C-2ECD-484D-8C93-DE95194DB56C}&quot;/&gt;&lt;isInvalidForFieldText val=&quot;0&quot;/&gt;&lt;Image&gt;&lt;filename val=&quot;C:\Users\cepuente\AppData\Local\Temp\CP6432927669196Session\CPTrustFolder6432927669196\PPTImport6432952590839\data\asimages\{82CEC68C-2ECD-484D-8C93-DE95194DB56C}_33.png&quot;/&gt;&lt;left val=&quot;0&quot;/&gt;&lt;top val=&quot;536&quot;/&gt;&lt;width val=&quot;961&quot;/&gt;&lt;height val=&quot;148&quot;/&gt;&lt;hasText val=&quot;1&quot;/&gt;&lt;/Image&gt;&lt;/ThreeDShapeInfo&gt;"/>
  <p:tag name="PRESENTER_SHAPETEXTINFO" val="&lt;ShapeTextInfo&gt;&lt;TableIndex row=&quot;-1&quot; col=&quot;-1&quot;&gt;&lt;linesCount val=&quot;3&quot;/&gt;&lt;lineCharCount val=&quot;1&quot;/&gt;&lt;lineCharCount val=&quot;77&quot;/&gt;&lt;lineCharCount val=&quot;62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4AA46D0-D817-4555-9ECA-8FF1C57D9C1D}&quot;/&gt;&lt;isInvalidForFieldText val=&quot;0&quot;/&gt;&lt;Image&gt;&lt;filename val=&quot;C:\Users\cepuente\AppData\Local\Temp\CP6432927669196Session\CPTrustFolder6432927669196\PPTImport6432952590839\data\asimages\{44AA46D0-D817-4555-9ECA-8FF1C57D9C1D}_34.png&quot;/&gt;&lt;left val=&quot;48&quot;/&gt;&lt;top val=&quot;32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E36E917-4E3F-49C8-AFFB-9FFC8B20383A}&quot;/&gt;&lt;isInvalidForFieldText val=&quot;0&quot;/&gt;&lt;Image&gt;&lt;filename val=&quot;C:\Users\cepuente\AppData\Local\Temp\CP6432927669196Session\CPTrustFolder6432927669196\PPTImport6432952590839\data\asimages\{4E36E917-4E3F-49C8-AFFB-9FFC8B20383A}.png&quot;/&gt;&lt;left val=&quot;272&quot;/&gt;&lt;top val=&quot;136&quot;/&gt;&lt;width val=&quot;384&quot;/&gt;&lt;height val=&quot;377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E2C4835-9D9D-4FBD-9B0F-773AF5123A48}&quot;/&gt;&lt;isInvalidForFieldText val=&quot;0&quot;/&gt;&lt;Image&gt;&lt;filename val=&quot;C:\Users\cepuente\AppData\Local\Temp\CP6432927669196Session\CPTrustFolder6432927669196\PPTImport6432952590839\data\asimages\{8E2C4835-9D9D-4FBD-9B0F-773AF5123A48}_35.png&quot;/&gt;&lt;left val=&quot;48&quot;/&gt;&lt;top val=&quot;32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11965F61-0481-46AE-865A-A94864739272}&quot;/&gt;&lt;isInvalidForFieldText val=&quot;0&quot;/&gt;&lt;Image&gt;&lt;filename val=&quot;C:\Users\cepuente\AppData\Local\Temp\CP6432927669196Session\CPTrustFolder6432927669196\PPTImport6432952590839\data\asimages\{11965F61-0481-46AE-865A-A94864739272}_35.png&quot;/&gt;&lt;left val=&quot;0&quot;/&gt;&lt;top val=&quot;536&quot;/&gt;&lt;width val=&quot;961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45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67F4E6C-D78D-4453-B0E0-E74B6C6E6671}&quot;/&gt;&lt;isInvalidForFieldText val=&quot;0&quot;/&gt;&lt;Image&gt;&lt;filename val=&quot;C:\Users\cepuente\AppData\Local\Temp\CP6432927669196Session\CPTrustFolder6432927669196\PPTImport6432952590839\data\asimages\{B67F4E6C-D78D-4453-B0E0-E74B6C6E6671}.png&quot;/&gt;&lt;left val=&quot;272&quot;/&gt;&lt;top val=&quot;136&quot;/&gt;&lt;width val=&quot;384&quot;/&gt;&lt;height val=&quot;377&quot;/&gt;&lt;hasText val=&quot;1&quot;/&gt;&lt;/Image&gt;&lt;/ThreeDShape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E46DCA-0E7D-4F44-82FD-9C6B232BA0C5}&quot;/&gt;&lt;isInvalidForFieldText val=&quot;0&quot;/&gt;&lt;Image&gt;&lt;filename val=&quot;C:\Users\cepuente\AppData\Local\Temp\CP6432927669196Session\CPTrustFolder6432927669196\PPTImport6432952590839\data\asimages\{93E46DCA-0E7D-4F44-82FD-9C6B232BA0C5}_36.png&quot;/&gt;&lt;left val=&quot;48&quot;/&gt;&lt;top val=&quot;32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E09631E9-FE35-4D77-ACE9-3D2558DC3AB1}&quot;/&gt;&lt;isInvalidForFieldText val=&quot;0&quot;/&gt;&lt;Image&gt;&lt;filename val=&quot;C:\Users\cepuente\AppData\Local\Temp\CP6432927669196Session\CPTrustFolder6432927669196\PPTImport6432952590839\data\asimages\{E09631E9-FE35-4D77-ACE9-3D2558DC3AB1}_36.png&quot;/&gt;&lt;left val=&quot;0&quot;/&gt;&lt;top val=&quot;536&quot;/&gt;&lt;width val=&quot;961&quot;/&gt;&lt;height val=&quot;108&quot;/&gt;&lt;hasText val=&quot;1&quot;/&gt;&lt;/Image&gt;&lt;/ThreeDShapeInfo&gt;"/>
  <p:tag name="PRESENTER_SHAPETEXTINFO" val="&lt;ShapeTextInfo&gt;&lt;TableIndex row=&quot;-1&quot; col=&quot;-1&quot;&gt;&lt;linesCount val=&quot;2&quot;/&gt;&lt;lineCharCount val=&quot;46&quot;/&gt;&lt;lineCharCount val=&quot;68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E71F1D1-5D7C-4FBC-857F-4C7A7A254A77}&quot;/&gt;&lt;isInvalidForFieldText val=&quot;0&quot;/&gt;&lt;Image&gt;&lt;filename val=&quot;C:\Users\cepuente\AppData\Local\Temp\CP6432927669196Session\CPTrustFolder6432927669196\PPTImport6432952590839\data\asimages\{4E71F1D1-5D7C-4FBC-857F-4C7A7A254A77}.png&quot;/&gt;&lt;left val=&quot;272&quot;/&gt;&lt;top val=&quot;136&quot;/&gt;&lt;width val=&quot;384&quot;/&gt;&lt;height val=&quot;377&quot;/&gt;&lt;hasText val=&quot;1&quot;/&gt;&lt;/Image&gt;&lt;/ThreeDShape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7F90CB-21DF-4067-8721-B08DBA11C244}&quot;/&gt;&lt;isInvalidForFieldText val=&quot;0&quot;/&gt;&lt;Image&gt;&lt;filename val=&quot;C:\Users\cepuente\AppData\Local\Temp\CP6432927669196Session\CPTrustFolder6432927669196\PPTImport6432952590839\data\asimages\{287F90CB-21DF-4067-8721-B08DBA11C244}_37.png&quot;/&gt;&lt;left val=&quot;48&quot;/&gt;&lt;top val=&quot;32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5725D8E1-E94F-4BFA-B008-35AAD468A0F0}&quot;/&gt;&lt;isInvalidForFieldText val=&quot;0&quot;/&gt;&lt;Image&gt;&lt;filename val=&quot;C:\Users\cepuente\AppData\Local\Temp\CP6432927669196Session\CPTrustFolder6432927669196\PPTImport6432952590839\data\asimages\{5725D8E1-E94F-4BFA-B008-35AAD468A0F0}_37.png&quot;/&gt;&lt;left val=&quot;0&quot;/&gt;&lt;top val=&quot;536&quot;/&gt;&lt;width val=&quot;961&quot;/&gt;&lt;height val=&quot;153&quot;/&gt;&lt;hasText val=&quot;1&quot;/&gt;&lt;/Image&gt;&lt;/ThreeDShapeInfo&gt;"/>
  <p:tag name="PRESENTER_SHAPETEXTINFO" val="&lt;ShapeTextInfo&gt;&lt;TableIndex row=&quot;-1&quot; col=&quot;-1&quot;&gt;&lt;linesCount val=&quot;3&quot;/&gt;&lt;lineCharCount val=&quot;46&quot;/&gt;&lt;lineCharCount val=&quot;69&quot;/&gt;&lt;lineCharCount val=&quot;70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43E1F85-89C8-42C7-AE4D-7A6C88ECB4D1}&quot;/&gt;&lt;isInvalidForFieldText val=&quot;0&quot;/&gt;&lt;Image&gt;&lt;filename val=&quot;C:\Users\cepuente\AppData\Local\Temp\CP6432927669196Session\CPTrustFolder6432927669196\PPTImport6432952590839\data\asimages\{243E1F85-89C8-42C7-AE4D-7A6C88ECB4D1}.png&quot;/&gt;&lt;left val=&quot;272&quot;/&gt;&lt;top val=&quot;136&quot;/&gt;&lt;width val=&quot;384&quot;/&gt;&lt;height val=&quot;377&quot;/&gt;&lt;hasText val=&quot;1&quot;/&gt;&lt;/Image&gt;&lt;/ThreeDShape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E045254-A3A5-418B-BEB0-5B5FB6BDC928}&quot;/&gt;&lt;isInvalidForFieldText val=&quot;0&quot;/&gt;&lt;Image&gt;&lt;filename val=&quot;C:\Users\cepuente\AppData\Local\Temp\CP6432927669196Session\CPTrustFolder6432927669196\PPTImport6432952590839\data\asimages\{4E045254-A3A5-418B-BEB0-5B5FB6BDC928}_38.png&quot;/&gt;&lt;left val=&quot;48&quot;/&gt;&lt;top val=&quot;32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89A44C79-FBBD-450B-B179-89EE47184395}&quot;/&gt;&lt;isInvalidForFieldText val=&quot;0&quot;/&gt;&lt;Image&gt;&lt;filename val=&quot;C:\Users\cepuente\AppData\Local\Temp\CP6432927669196Session\CPTrustFolder6432927669196\PPTImport6432952590839\data\asimages\{89A44C79-FBBD-450B-B179-89EE47184395}_38.png&quot;/&gt;&lt;left val=&quot;0&quot;/&gt;&lt;top val=&quot;536&quot;/&gt;&lt;width val=&quot;961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79&quot;/&gt;&lt;/TableIndex&gt;&lt;/ShapeTextInfo&gt;"/>
  <p:tag name="PRESENTER_SHAPEINFO" val="&lt;ThreeDShapeInfo&gt;&lt;uuid val=&quot;{AC17A7AB-B830-4D63-AC67-62E1C32B9817}&quot;/&gt;&lt;isInvalidForFieldText val=&quot;0&quot;/&gt;&lt;Image&gt;&lt;filename val=&quot;C:\Users\cepuente\AppData\Local\Temp\CP6432927669196Session\CPTrustFolder6432927669196\PPTImport6432952590839\data\asimages\{AC17A7AB-B830-4D63-AC67-62E1C32B9817}.png&quot;/&gt;&lt;left val=&quot;0&quot;/&gt;&lt;top val=&quot;536&quot;/&gt;&lt;width val=&quot;961&quot;/&gt;&lt;height val=&quot;64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1503469-833D-4CD0-973D-EAE7D439821A}&quot;/&gt;&lt;isInvalidForFieldText val=&quot;0&quot;/&gt;&lt;Image&gt;&lt;filename val=&quot;C:\Users\cepuente\AppData\Local\Temp\CP6432927669196Session\CPTrustFolder6432927669196\PPTImport6432952590839\data\asimages\{61503469-833D-4CD0-973D-EAE7D439821A}.png&quot;/&gt;&lt;left val=&quot;272&quot;/&gt;&lt;top val=&quot;136&quot;/&gt;&lt;width val=&quot;384&quot;/&gt;&lt;height val=&quot;377&quot;/&gt;&lt;hasText val=&quot;1&quot;/&gt;&lt;/Image&gt;&lt;/ThreeDShape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D7D4B1B-5BD8-489F-BE32-60651AF29AF7}&quot;/&gt;&lt;isInvalidForFieldText val=&quot;0&quot;/&gt;&lt;Image&gt;&lt;filename val=&quot;C:\Users\cepuente\AppData\Local\Temp\CP6432927669196Session\CPTrustFolder6432927669196\PPTImport6432952590839\data\asimages\{9D7D4B1B-5BD8-489F-BE32-60651AF29AF7}_39.png&quot;/&gt;&lt;left val=&quot;48&quot;/&gt;&lt;top val=&quot;32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71261F20-70A3-423B-885F-1D8FA94FB3C0}&quot;/&gt;&lt;isInvalidForFieldText val=&quot;0&quot;/&gt;&lt;Image&gt;&lt;filename val=&quot;C:\Users\cepuente\AppData\Local\Temp\CP6432927669196Session\CPTrustFolder6432927669196\PPTImport6432952590839\data\asimages\{71261F20-70A3-423B-885F-1D8FA94FB3C0}_39.png&quot;/&gt;&lt;left val=&quot;0&quot;/&gt;&lt;top val=&quot;536&quot;/&gt;&lt;width val=&quot;961&quot;/&gt;&lt;height val=&quot;152&quot;/&gt;&lt;hasText val=&quot;1&quot;/&gt;&lt;/Image&gt;&lt;/ThreeDShapeInfo&gt;"/>
  <p:tag name="PRESENTER_SHAPETEXTINFO" val="&lt;ShapeTextInfo&gt;&lt;TableIndex row=&quot;-1&quot; col=&quot;-1&quot;&gt;&lt;linesCount val=&quot;3&quot;/&gt;&lt;lineCharCount val=&quot;80&quot;/&gt;&lt;lineCharCount val=&quot;64&quot;/&gt;&lt;lineCharCount val=&quot;70&quot;/&gt;&lt;/TableIndex&gt;&lt;/ShapeTextInfo&gt;"/>
  <p:tag name="PRESENTER_SHAPEINFO" val="&lt;ThreeDShapeInfo&gt;&lt;uuid val=&quot;{B218192B-7B7C-450B-A806-11AC44D07313}&quot;/&gt;&lt;isInvalidForFieldText val=&quot;0&quot;/&gt;&lt;Image&gt;&lt;filename val=&quot;C:\Users\cepuente\AppData\Local\Temp\CP6432927669196Session\CPTrustFolder6432927669196\PPTImport6432952590839\data\asimages\{B218192B-7B7C-450B-A806-11AC44D07313}.png&quot;/&gt;&lt;left val=&quot;0&quot;/&gt;&lt;top val=&quot;536&quot;/&gt;&lt;width val=&quot;961&quot;/&gt;&lt;height val=&quot;152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06734B-3AE5-40AD-BFBA-5B6E477DA5FE}&quot;/&gt;&lt;isInvalidForFieldText val=&quot;0&quot;/&gt;&lt;Image&gt;&lt;filename val=&quot;C:\Users\cepuente\AppData\Local\Temp\CP6432927669196Session\CPTrustFolder6432927669196\PPTImport6432952590839\data\asimages\{4906734B-3AE5-40AD-BFBA-5B6E477DA5FE}.png&quot;/&gt;&lt;left val=&quot;272&quot;/&gt;&lt;top val=&quot;136&quot;/&gt;&lt;width val=&quot;384&quot;/&gt;&lt;height val=&quot;377&quot;/&gt;&lt;hasText val=&quot;1&quot;/&gt;&lt;/Image&gt;&lt;/ThreeDShape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B03A4A4-4DF3-4177-BB7E-C0231275F7D6}&quot;/&gt;&lt;isInvalidForFieldText val=&quot;0&quot;/&gt;&lt;Image&gt;&lt;filename val=&quot;C:\Users\cepuente\AppData\Local\Temp\CP6432927669196Session\CPTrustFolder6432927669196\PPTImport6432952590839\data\asimages\{8B03A4A4-4DF3-4177-BB7E-C0231275F7D6}_40.png&quot;/&gt;&lt;left val=&quot;48&quot;/&gt;&lt;top val=&quot;2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169D9049-EAE1-4A12-8CC9-CF4A32680117}&quot;/&gt;&lt;isInvalidForFieldText val=&quot;0&quot;/&gt;&lt;Image&gt;&lt;filename val=&quot;C:\Users\cepuente\AppData\Local\Temp\CP6432927669196Session\CPTrustFolder6432927669196\PPTImport6432952590839\data\asimages\{169D9049-EAE1-4A12-8CC9-CF4A32680117}_40.png&quot;/&gt;&lt;left val=&quot;100&quot;/&gt;&lt;top val=&quot;536&quot;/&gt;&lt;width val=&quot;761&quot;/&gt;&lt;height val=&quot;152&quot;/&gt;&lt;hasText val=&quot;1&quot;/&gt;&lt;/Image&gt;&lt;/ThreeDShapeInfo&gt;"/>
  <p:tag name="PRESENTER_SHAPETEXTINFO" val="&lt;ShapeTextInfo&gt;&lt;TableIndex row=&quot;-1&quot; col=&quot;-1&quot;&gt;&lt;linesCount val=&quot;3&quot;/&gt;&lt;lineCharCount val=&quot;30&quot;/&gt;&lt;lineCharCount val=&quot;36&quot;/&gt;&lt;lineCharCount val=&quot;41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975AC18-51AE-4DB3-99CD-86D431A545D4}&quot;/&gt;&lt;isInvalidForFieldText val=&quot;0&quot;/&gt;&lt;Image&gt;&lt;filename val=&quot;C:\Users\cepuente\AppData\Local\Temp\CP6432927669196Session\CPTrustFolder6432927669196\PPTImport6432952590839\data\asimages\{5975AC18-51AE-4DB3-99CD-86D431A545D4}.png&quot;/&gt;&lt;left val=&quot;272&quot;/&gt;&lt;top val=&quot;136&quot;/&gt;&lt;width val=&quot;384&quot;/&gt;&lt;height val=&quot;377&quot;/&gt;&lt;hasText val=&quot;1&quot;/&gt;&lt;/Image&gt;&lt;/ThreeDShape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68FB8A3-CB12-4A1B-AEF9-67375E0880E5}&quot;/&gt;&lt;isInvalidForFieldText val=&quot;0&quot;/&gt;&lt;Image&gt;&lt;filename val=&quot;C:\Users\cepuente\AppData\Local\Temp\CP6432927669196Session\CPTrustFolder6432927669196\PPTImport6432952590839\data\asimages\{C68FB8A3-CB12-4A1B-AEF9-67375E0880E5}_41.png&quot;/&gt;&lt;left val=&quot;48&quot;/&gt;&lt;top val=&quot;2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37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C5ACDD8-EFF1-44CE-9D83-018480625BAF}&quot;/&gt;&lt;isInvalidForFieldText val=&quot;0&quot;/&gt;&lt;Image&gt;&lt;filename val=&quot;C:\Users\cepuente\AppData\Local\Temp\CP6432927669196Session\CPTrustFolder6432927669196\PPTImport6432952590839\data\asimages\{3C5ACDD8-EFF1-44CE-9D83-018480625BAF}.png&quot;/&gt;&lt;left val=&quot;272&quot;/&gt;&lt;top val=&quot;136&quot;/&gt;&lt;width val=&quot;384&quot;/&gt;&lt;height val=&quot;377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EFFB318-68D2-427A-A6D1-4D4E50B4D3D8}&quot;/&gt;&lt;isInvalidForFieldText val=&quot;0&quot;/&gt;&lt;Image&gt;&lt;filename val=&quot;C:\Users\cepuente\AppData\Local\Temp\CP6432927669196Session\CPTrustFolder6432927669196\PPTImport6432952590839\data\asimages\{0EFFB318-68D2-427A-A6D1-4D4E50B4D3D8}_42.png&quot;/&gt;&lt;left val=&quot;48&quot;/&gt;&lt;top val=&quot;2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37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DUMMYTAG" val="&lt;DummyForForceWrite&gt;&lt;/DummyForForceWrite&gt;"/>
  <p:tag name="PRESENTER_SHAPEINFO" val="&lt;ThreeDShapeInfo&gt;&lt;uuid val=&quot;{B02F2291-299B-4AB5-9BB2-CD02B5A1C092}&quot;/&gt;&lt;isInvalidForFieldText val=&quot;0&quot;/&gt;&lt;Image&gt;&lt;filename val=&quot;C:\Users\cepuente\AppData\Local\Temp\CP6432927669196Session\CPTrustFolder6432927669196\PPTImport6432952590839\data\asimages\{B02F2291-299B-4AB5-9BB2-CD02B5A1C092}_1.png&quot;/&gt;&lt;left val=&quot;72&quot;/&gt;&lt;top val=&quot;188&quot;/&gt;&lt;width val=&quot;817&quot;/&gt;&lt;height val=&quot;201&quot;/&gt;&lt;hasText val=&quot;1&quot;/&gt;&lt;/Image&gt;&lt;/ThreeDShapeInfo&gt;"/>
  <p:tag name="PRESENTER_SHAPETEXTINFO" val="&lt;ShapeTextInfo&gt;&lt;TableIndex row=&quot;-1&quot; col=&quot;-1&quot;&gt;&lt;linesCount val=&quot;2&quot;/&gt;&lt;lineCharCount val=&quot;22&quot;/&gt;&lt;lineCharCount val=&quot;21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5F57AE28-E6F1-4587-AAE2-5C57A7AEBA27}&quot;/&gt;&lt;isInvalidForFieldText val=&quot;0&quot;/&gt;&lt;Image&gt;&lt;filename val=&quot;C:\Users\cepuente\AppData\Local\Temp\CP6432927669196Session\CPTrustFolder6432927669196\PPTImport6432952590839\data\asimages\{5F57AE28-E6F1-4587-AAE2-5C57A7AEBA27}_42.png&quot;/&gt;&lt;left val=&quot;0&quot;/&gt;&lt;top val=&quot;536&quot;/&gt;&lt;width val=&quot;961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68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5A490B3-7B29-4582-A3BE-E1F94E11A3E7}&quot;/&gt;&lt;isInvalidForFieldText val=&quot;0&quot;/&gt;&lt;Image&gt;&lt;filename val=&quot;C:\Users\cepuente\AppData\Local\Temp\CP6432927669196Session\CPTrustFolder6432927669196\PPTImport6432952590839\data\asimages\{45A490B3-7B29-4582-A3BE-E1F94E11A3E7}_42.png&quot;/&gt;&lt;left val=&quot;243&quot;/&gt;&lt;top val=&quot;204&quot;/&gt;&lt;width val=&quot;29&quot;/&gt;&lt;height val=&quot;81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651D9CA-7457-4E15-B2A2-7B25E5CE6F40}&quot;/&gt;&lt;isInvalidForFieldText val=&quot;0&quot;/&gt;&lt;Image&gt;&lt;filename val=&quot;C:\Users\cepuente\AppData\Local\Temp\CP6432927669196Session\CPTrustFolder6432927669196\PPTImport6432952590839\data\asimages\{C651D9CA-7457-4E15-B2A2-7B25E5CE6F40}.png&quot;/&gt;&lt;left val=&quot;272&quot;/&gt;&lt;top val=&quot;136&quot;/&gt;&lt;width val=&quot;384&quot;/&gt;&lt;height val=&quot;377&quot;/&gt;&lt;hasText val=&quot;1&quot;/&gt;&lt;/Image&gt;&lt;/ThreeDShape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0D7D58A-988C-42A7-BDAA-1A858D9C83BB}&quot;/&gt;&lt;isInvalidForFieldText val=&quot;0&quot;/&gt;&lt;Image&gt;&lt;filename val=&quot;C:\Users\cepuente\AppData\Local\Temp\CP6432927669196Session\CPTrustFolder6432927669196\PPTImport6432952590839\data\asimages\{50D7D58A-988C-42A7-BDAA-1A858D9C83BB}_43.png&quot;/&gt;&lt;left val=&quot;48&quot;/&gt;&lt;top val=&quot;2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37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3E998A7F-64D9-424A-848C-269655F40A31}&quot;/&gt;&lt;isInvalidForFieldText val=&quot;0&quot;/&gt;&lt;Image&gt;&lt;filename val=&quot;C:\Users\cepuente\AppData\Local\Temp\CP6432927669196Session\CPTrustFolder6432927669196\PPTImport6432952590839\data\asimages\{3E998A7F-64D9-424A-848C-269655F40A31}_43.png&quot;/&gt;&lt;left val=&quot;0&quot;/&gt;&lt;top val=&quot;536&quot;/&gt;&lt;width val=&quot;961&quot;/&gt;&lt;height val=&quot;108&quot;/&gt;&lt;hasText val=&quot;1&quot;/&gt;&lt;/Image&gt;&lt;/ThreeDShapeInfo&gt;"/>
  <p:tag name="PRESENTER_SHAPETEXTINFO" val="&lt;ShapeTextInfo&gt;&lt;TableIndex row=&quot;-1&quot; col=&quot;-1&quot;&gt;&lt;linesCount val=&quot;2&quot;/&gt;&lt;lineCharCount val=&quot;69&quot;/&gt;&lt;lineCharCount val=&quot;55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42E51C1-5DC4-42EE-B490-E7E843C898BE}&quot;/&gt;&lt;isInvalidForFieldText val=&quot;0&quot;/&gt;&lt;Image&gt;&lt;filename val=&quot;C:\Users\cepuente\AppData\Local\Temp\CP6432927669196Session\CPTrustFolder6432927669196\PPTImport6432952590839\data\asimages\{D42E51C1-5DC4-42EE-B490-E7E843C898BE}_43.png&quot;/&gt;&lt;left val=&quot;243&quot;/&gt;&lt;top val=&quot;204&quot;/&gt;&lt;width val=&quot;29&quot;/&gt;&lt;height val=&quot;81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CE356D-30B0-4E01-B740-89E853922F9B}&quot;/&gt;&lt;isInvalidForFieldText val=&quot;0&quot;/&gt;&lt;Image&gt;&lt;filename val=&quot;C:\Users\cepuente\AppData\Local\Temp\CP6432927669196Session\CPTrustFolder6432927669196\PPTImport6432952590839\data\asimages\{FACE356D-30B0-4E01-B740-89E853922F9B}_43.png&quot;/&gt;&lt;left val=&quot;216&quot;/&gt;&lt;top val=&quot;204&quot;/&gt;&lt;width val=&quot;29&quot;/&gt;&lt;height val=&quot;81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68099D4-84C9-4915-80EB-F04F073578AA}&quot;/&gt;&lt;isInvalidForFieldText val=&quot;0&quot;/&gt;&lt;Image&gt;&lt;filename val=&quot;C:\Users\cepuente\AppData\Local\Temp\CP6432927669196Session\CPTrustFolder6432927669196\PPTImport6432952590839\data\asimages\{B68099D4-84C9-4915-80EB-F04F073578AA}.png&quot;/&gt;&lt;left val=&quot;272&quot;/&gt;&lt;top val=&quot;136&quot;/&gt;&lt;width val=&quot;384&quot;/&gt;&lt;height val=&quot;377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6803DBA-B4F8-415D-B8CC-8BD62DDF10CE}&quot;/&gt;&lt;isInvalidForFieldText val=&quot;0&quot;/&gt;&lt;Image&gt;&lt;filename val=&quot;C:\Users\cepuente\AppData\Local\Temp\CP6432927669196Session\CPTrustFolder6432927669196\PPTImport6432952590839\data\asimages\{C6803DBA-B4F8-415D-B8CC-8BD62DDF10CE}_44.png&quot;/&gt;&lt;left val=&quot;48&quot;/&gt;&lt;top val=&quot;2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37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62EC8312-A8AB-4652-B371-00D03EA22464}&quot;/&gt;&lt;isInvalidForFieldText val=&quot;0&quot;/&gt;&lt;Image&gt;&lt;filename val=&quot;C:\Users\cepuente\AppData\Local\Temp\CP6432927669196Session\CPTrustFolder6432927669196\PPTImport6432952590839\data\asimages\{62EC8312-A8AB-4652-B371-00D03EA22464}_44.png&quot;/&gt;&lt;left val=&quot;0&quot;/&gt;&lt;top val=&quot;536&quot;/&gt;&lt;width val=&quot;964&quot;/&gt;&lt;height val=&quot;152&quot;/&gt;&lt;hasText val=&quot;1&quot;/&gt;&lt;/Image&gt;&lt;/ThreeDShapeInfo&gt;"/>
  <p:tag name="PRESENTER_SHAPETEXTINFO" val="&lt;ShapeTextInfo&gt;&lt;TableIndex row=&quot;-1&quot; col=&quot;-1&quot;&gt;&lt;linesCount val=&quot;3&quot;/&gt;&lt;lineCharCount val=&quot;69&quot;/&gt;&lt;lineCharCount val=&quot;56&quot;/&gt;&lt;lineCharCount val=&quot;8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DUMMYTAG" val="&lt;DummyForForceWrite&gt;&lt;/DummyForForceWrite&gt;"/>
  <p:tag name="HTML_SHAPEINFO" val="&lt;ThreeDShapeInfo&gt;&lt;uuid val=&quot;{88195270-E554-4DEC-92C1-217FBFE3C4CD}&quot;/&gt;&lt;isInvalidForFieldText val=&quot;0&quot;/&gt;&lt;Image&gt;&lt;filename val=&quot;C:\Users\cepuente\AppData\Local\Temp\CP6432927669196Session\CPTrustFolder6432927669196\PPTImport6432952590839\data\asimages\{88195270-E554-4DEC-92C1-217FBFE3C4CD}_1.png&quot;/&gt;&lt;left val=&quot;144&quot;/&gt;&lt;top val=&quot;400&quot;/&gt;&lt;width val=&quot;673&quot;/&gt;&lt;height val=&quot;144&quot;/&gt;&lt;hasText val=&quot;1&quot;/&gt;&lt;/Image&gt;&lt;/ThreeDShapeInfo&gt;"/>
  <p:tag name="PRESENTER_SHAPETEXTINFO" val="&lt;ShapeTextInfo&gt;&lt;TableIndex row=&quot;-1&quot; col=&quot;-1&quot;&gt;&lt;linesCount val=&quot;2&quot;/&gt;&lt;lineCharCount val=&quot;17&quot;/&gt;&lt;lineCharCount val=&quot;33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84E3517-E212-49AA-AA29-6D9B94751B56}&quot;/&gt;&lt;isInvalidForFieldText val=&quot;0&quot;/&gt;&lt;Image&gt;&lt;filename val=&quot;C:\Users\cepuente\AppData\Local\Temp\CP6432927669196Session\CPTrustFolder6432927669196\PPTImport6432952590839\data\asimages\{684E3517-E212-49AA-AA29-6D9B94751B56}_44.png&quot;/&gt;&lt;left val=&quot;243&quot;/&gt;&lt;top val=&quot;204&quot;/&gt;&lt;width val=&quot;29&quot;/&gt;&lt;height val=&quot;81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4C1C0D3-8BE6-46A3-A9CF-34A9896FD8FF}&quot;/&gt;&lt;isInvalidForFieldText val=&quot;0&quot;/&gt;&lt;Image&gt;&lt;filename val=&quot;C:\Users\cepuente\AppData\Local\Temp\CP6432927669196Session\CPTrustFolder6432927669196\PPTImport6432952590839\data\asimages\{74C1C0D3-8BE6-46A3-A9CF-34A9896FD8FF}.png&quot;/&gt;&lt;left val=&quot;272&quot;/&gt;&lt;top val=&quot;136&quot;/&gt;&lt;width val=&quot;384&quot;/&gt;&lt;height val=&quot;377&quot;/&gt;&lt;hasText val=&quot;1&quot;/&gt;&lt;/Image&gt;&lt;/ThreeDShape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01FCA3-0F43-495A-AA1B-F4D14442C2A8}&quot;/&gt;&lt;isInvalidForFieldText val=&quot;0&quot;/&gt;&lt;Image&gt;&lt;filename val=&quot;C:\Users\cepuente\AppData\Local\Temp\CP6432927669196Session\CPTrustFolder6432927669196\PPTImport6432952590839\data\asimages\{BF01FCA3-0F43-495A-AA1B-F4D14442C2A8}_45.png&quot;/&gt;&lt;left val=&quot;48&quot;/&gt;&lt;top val=&quot;2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76C098C-D17C-4356-843B-DB3DCA229FF9}&quot;/&gt;&lt;isInvalidForFieldText val=&quot;0&quot;/&gt;&lt;Image&gt;&lt;filename val=&quot;C:\Users\cepuente\AppData\Local\Temp\CP6432927669196Session\CPTrustFolder6432927669196\PPTImport6432952590839\data\asimages\{A76C098C-D17C-4356-843B-DB3DCA229FF9}.png&quot;/&gt;&lt;left val=&quot;272&quot;/&gt;&lt;top val=&quot;136&quot;/&gt;&lt;width val=&quot;384&quot;/&gt;&lt;height val=&quot;377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37A952-37A6-40CD-92A1-ECF092F5AD66}&quot;/&gt;&lt;isInvalidForFieldText val=&quot;0&quot;/&gt;&lt;Image&gt;&lt;filename val=&quot;C:\Users\cepuente\AppData\Local\Temp\CP6432927669196Session\CPTrustFolder6432927669196\PPTImport6432952590839\data\asimages\{C737A952-37A6-40CD-92A1-ECF092F5AD66}_46.png&quot;/&gt;&lt;left val=&quot;48&quot;/&gt;&lt;top val=&quot;2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F0E853C0-41A6-43BC-BD8A-576D77B00259}&quot;/&gt;&lt;isInvalidForFieldText val=&quot;0&quot;/&gt;&lt;Image&gt;&lt;filename val=&quot;C:\Users\cepuente\AppData\Local\Temp\CP6432927669196Session\CPTrustFolder6432927669196\PPTImport6432952590839\data\asimages\{F0E853C0-41A6-43BC-BD8A-576D77B00259}_46.png&quot;/&gt;&lt;left val=&quot;0&quot;/&gt;&lt;top val=&quot;536&quot;/&gt;&lt;width val=&quot;961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53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1ADC298-FC21-4DB7-A95C-D15840262BC5}&quot;/&gt;&lt;isInvalidForFieldText val=&quot;0&quot;/&gt;&lt;Image&gt;&lt;filename val=&quot;C:\Users\cepuente\AppData\Local\Temp\CP6432927669196Session\CPTrustFolder6432927669196\PPTImport6432952590839\data\asimages\{41ADC298-FC21-4DB7-A95C-D15840262BC5}_46.png&quot;/&gt;&lt;left val=&quot;120&quot;/&gt;&lt;top val=&quot;268&quot;/&gt;&lt;width val=&quot;23&quot;/&gt;&lt;height val=&quot;14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B963A79-4635-4004-AD9E-474C934AEC5F}&quot;/&gt;&lt;isInvalidForFieldText val=&quot;0&quot;/&gt;&lt;Image&gt;&lt;filename val=&quot;C:\Users\cepuente\AppData\Local\Temp\CP6432927669196Session\CPTrustFolder6432927669196\PPTImport6432952590839\data\asimages\{5B963A79-4635-4004-AD9E-474C934AEC5F}_46.png&quot;/&gt;&lt;left val=&quot;238&quot;/&gt;&lt;top val=&quot;426&quot;/&gt;&lt;width val=&quot;24&quot;/&gt;&lt;height val=&quot;23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AE85A98-C480-4D99-94C2-092B21A2CB86}&quot;/&gt;&lt;isInvalidForFieldText val=&quot;0&quot;/&gt;&lt;Image&gt;&lt;filename val=&quot;C:\Users\cepuente\AppData\Local\Temp\CP6432927669196Session\CPTrustFolder6432927669196\PPTImport6432952590839\data\asimages\{0AE85A98-C480-4D99-94C2-092B21A2CB86}_46.png&quot;/&gt;&lt;left val=&quot;238&quot;/&gt;&lt;top val=&quot;234&quot;/&gt;&lt;width val=&quot;24&quot;/&gt;&lt;height val=&quot;24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1812046-2785-4637-983C-9A7F2BC01D8D}&quot;/&gt;&lt;isInvalidForFieldText val=&quot;0&quot;/&gt;&lt;Image&gt;&lt;filename val=&quot;C:\Users\cepuente\AppData\Local\Temp\CP6432927669196Session\CPTrustFolder6432927669196\PPTImport6432952590839\data\asimages\{41812046-2785-4637-983C-9A7F2BC01D8D}_46.png&quot;/&gt;&lt;left val=&quot;667&quot;/&gt;&lt;top val=&quot;234&quot;/&gt;&lt;width val=&quot;25&quot;/&gt;&lt;height val=&quot;24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DUMMYTAG" val="&lt;DummyForForceWrite&gt;&lt;/DummyForForceWrite&gt;"/>
  <p:tag name="HTML_SHAPEINFO" val="&lt;ThreeDShapeInfo&gt;&lt;uuid val=&quot;{88121BAB-F707-43DA-8DC2-15029BEEB627}&quot;/&gt;&lt;isInvalidForFieldText val=&quot;0&quot;/&gt;&lt;Image&gt;&lt;filename val=&quot;C:\Users\cepuente\AppData\Local\Temp\CP6432927669196Session\CPTrustFolder6432927669196\PPTImport6432952590839\data\asimages\{88121BAB-F707-43DA-8DC2-15029BEEB627}_1.png&quot;/&gt;&lt;left val=&quot;0&quot;/&gt;&lt;top val=&quot;82&quot;/&gt;&lt;width val=&quot;961&quot;/&gt;&lt;height val=&quot;58&quot;/&gt;&lt;hasText val=&quot;1&quot;/&gt;&lt;/Image&gt;&lt;/ThreeDShapeInfo&gt;"/>
  <p:tag name="PRESENTER_SHAPETEXTINFO" val="&lt;ShapeTextInfo&gt;&lt;TableIndex row=&quot;-1&quot; col=&quot;-1&quot;&gt;&lt;linesCount val=&quot;1&quot;/&gt;&lt;lineCharCount val=&quot;55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4F64891-DDDC-448D-82C6-E0823DF36A64}&quot;/&gt;&lt;isInvalidForFieldText val=&quot;0&quot;/&gt;&lt;Image&gt;&lt;filename val=&quot;C:\Users\cepuente\AppData\Local\Temp\CP6432927669196Session\CPTrustFolder6432927669196\PPTImport6432952590839\data\asimages\{04F64891-DDDC-448D-82C6-E0823DF36A64}.png&quot;/&gt;&lt;left val=&quot;272&quot;/&gt;&lt;top val=&quot;136&quot;/&gt;&lt;width val=&quot;384&quot;/&gt;&lt;height val=&quot;377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2CE8FA5-5BB6-4480-88A3-554D38CF25E3}&quot;/&gt;&lt;isInvalidForFieldText val=&quot;0&quot;/&gt;&lt;Image&gt;&lt;filename val=&quot;C:\Users\cepuente\AppData\Local\Temp\CP6432927669196Session\CPTrustFolder6432927669196\PPTImport6432952590839\data\asimages\{52CE8FA5-5BB6-4480-88A3-554D38CF25E3}_47.png&quot;/&gt;&lt;left val=&quot;48&quot;/&gt;&lt;top val=&quot;2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808C67EE-5757-4F3C-A3AB-3E07DD7EB5C4}&quot;/&gt;&lt;isInvalidForFieldText val=&quot;0&quot;/&gt;&lt;Image&gt;&lt;filename val=&quot;C:\Users\cepuente\AppData\Local\Temp\CP6432927669196Session\CPTrustFolder6432927669196\PPTImport6432952590839\data\asimages\{808C67EE-5757-4F3C-A3AB-3E07DD7EB5C4}_47.png&quot;/&gt;&lt;left val=&quot;0&quot;/&gt;&lt;top val=&quot;536&quot;/&gt;&lt;width val=&quot;961&quot;/&gt;&lt;height val=&quot;108&quot;/&gt;&lt;hasText val=&quot;1&quot;/&gt;&lt;/Image&gt;&lt;/ThreeDShapeInfo&gt;"/>
  <p:tag name="PRESENTER_SHAPETEXTINFO" val="&lt;ShapeTextInfo&gt;&lt;TableIndex row=&quot;-1&quot; col=&quot;-1&quot;&gt;&lt;linesCount val=&quot;2&quot;/&gt;&lt;lineCharCount val=&quot;54&quot;/&gt;&lt;lineCharCount val=&quot;77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4A8C5-D0F0-4E77-8CFC-B24FDE1130FB}&quot;/&gt;&lt;isInvalidForFieldText val=&quot;0&quot;/&gt;&lt;Image&gt;&lt;filename val=&quot;C:\Users\cepuente\AppData\Local\Temp\CP6432927669196Session\CPTrustFolder6432927669196\PPTImport6432952590839\data\asimages\{7C34A8C5-D0F0-4E77-8CFC-B24FDE1130FB}_47.png&quot;/&gt;&lt;left val=&quot;238&quot;/&gt;&lt;top val=&quot;426&quot;/&gt;&lt;width val=&quot;24&quot;/&gt;&lt;height val=&quot;23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D02C0F9-629E-49B3-BCBA-C28FC0DD7C19}&quot;/&gt;&lt;isInvalidForFieldText val=&quot;0&quot;/&gt;&lt;Image&gt;&lt;filename val=&quot;C:\Users\cepuente\AppData\Local\Temp\CP6432927669196Session\CPTrustFolder6432927669196\PPTImport6432952590839\data\asimages\{0D02C0F9-629E-49B3-BCBA-C28FC0DD7C19}_47.png&quot;/&gt;&lt;left val=&quot;238&quot;/&gt;&lt;top val=&quot;232&quot;/&gt;&lt;width val=&quot;24&quot;/&gt;&lt;height val=&quot;23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4975EF-48D8-4B10-8C3F-654CCFA795FE}&quot;/&gt;&lt;isInvalidForFieldText val=&quot;0&quot;/&gt;&lt;Image&gt;&lt;filename val=&quot;C:\Users\cepuente\AppData\Local\Temp\CP6432927669196Session\CPTrustFolder6432927669196\PPTImport6432952590839\data\asimages\{174975EF-48D8-4B10-8C3F-654CCFA795FE}_47.png&quot;/&gt;&lt;left val=&quot;667&quot;/&gt;&lt;top val=&quot;232&quot;/&gt;&lt;width val=&quot;25&quot;/&gt;&lt;height val=&quot;23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896295D-007D-4AEF-AAA1-5117C8FBE9F5}&quot;/&gt;&lt;isInvalidForFieldText val=&quot;0&quot;/&gt;&lt;Image&gt;&lt;filename val=&quot;C:\Users\cepuente\AppData\Local\Temp\CP6432927669196Session\CPTrustFolder6432927669196\PPTImport6432952590839\data\asimages\{7896295D-007D-4AEF-AAA1-5117C8FBE9F5}.png&quot;/&gt;&lt;left val=&quot;272&quot;/&gt;&lt;top val=&quot;136&quot;/&gt;&lt;width val=&quot;384&quot;/&gt;&lt;height val=&quot;377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280C107-8F45-4034-91C9-B3551D216169}&quot;/&gt;&lt;isInvalidForFieldText val=&quot;0&quot;/&gt;&lt;Image&gt;&lt;filename val=&quot;C:\Users\cepuente\AppData\Local\Temp\CP6432927669196Session\CPTrustFolder6432927669196\PPTImport6432952590839\data\asimages\{D280C107-8F45-4034-91C9-B3551D216169}_48.png&quot;/&gt;&lt;left val=&quot;48&quot;/&gt;&lt;top val=&quot;2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A256692-58FF-45A8-B25D-98959B4C7035}&quot;/&gt;&lt;isInvalidForFieldText val=&quot;0&quot;/&gt;&lt;Image&gt;&lt;filename val=&quot;C:\Users\cepuente\AppData\Local\Temp\CP6432927669196Session\CPTrustFolder6432927669196\PPTImport6432952590839\data\asimages\{BA256692-58FF-45A8-B25D-98959B4C7035}_48.png&quot;/&gt;&lt;left val=&quot;0&quot;/&gt;&lt;top val=&quot;536&quot;/&gt;&lt;width val=&quot;961&quot;/&gt;&lt;height val=&quot;152&quot;/&gt;&lt;hasText val=&quot;1&quot;/&gt;&lt;/Image&gt;&lt;/ThreeDShapeInfo&gt;"/>
  <p:tag name="PRESENTER_SHAPETEXTINFO" val="&lt;ShapeTextInfo&gt;&lt;TableIndex row=&quot;-1&quot; col=&quot;-1&quot;&gt;&lt;linesCount val=&quot;3&quot;/&gt;&lt;lineCharCount val=&quot;54&quot;/&gt;&lt;lineCharCount val=&quot;78&quot;/&gt;&lt;lineCharCount val=&quot;73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06B00EA-EC50-4D6E-B00D-F78800678E60}&quot;/&gt;&lt;isInvalidForFieldText val=&quot;0&quot;/&gt;&lt;Image&gt;&lt;filename val=&quot;C:\Users\cepuente\AppData\Local\Temp\CP6432927669196Session\CPTrustFolder6432927669196\PPTImport6432952590839\data\asimages\{B06B00EA-EC50-4D6E-B00D-F78800678E60}.png&quot;/&gt;&lt;left val=&quot;272&quot;/&gt;&lt;top val=&quot;136&quot;/&gt;&lt;width val=&quot;384&quot;/&gt;&lt;height val=&quot;377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DUMMYTAG" val="&lt;DummyForForceWrite&gt;&lt;/DummyForForceWrite&gt;"/>
  <p:tag name="HTML_SHAPEINFO" val="&lt;ThreeDShapeInfo&gt;&lt;uuid val=&quot;{B562A74C-069E-4D74-B31D-1301C2F75AE4}&quot;/&gt;&lt;isInvalidForFieldText val=&quot;0&quot;/&gt;&lt;Image&gt;&lt;filename val=&quot;C:\Users\cepuente\AppData\Local\Temp\CP6432927669196Session\CPTrustFolder6432927669196\PPTImport6432952590839\data\asimages\{B562A74C-069E-4D74-B31D-1301C2F75AE4}_1.png&quot;/&gt;&lt;left val=&quot;0&quot;/&gt;&lt;top val=&quot;571&quot;/&gt;&lt;width val=&quot;961&quot;/&gt;&lt;height val=&quot;106&quot;/&gt;&lt;hasText val=&quot;1&quot;/&gt;&lt;/Image&gt;&lt;/ThreeDShapeInfo&gt;"/>
  <p:tag name="PRESENTER_SHAPETEXTINFO" val="&lt;ShapeTextInfo&gt;&lt;TableIndex row=&quot;-1&quot; col=&quot;-1&quot;&gt;&lt;linesCount val=&quot;2&quot;/&gt;&lt;lineCharCount val=&quot;36&quot;/&gt;&lt;lineCharCount val=&quot;15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076352B-C02E-49A4-8075-75EBA24C7703}&quot;/&gt;&lt;isInvalidForFieldText val=&quot;0&quot;/&gt;&lt;Image&gt;&lt;filename val=&quot;C:\Users\cepuente\AppData\Local\Temp\CP6432927669196Session\CPTrustFolder6432927669196\PPTImport6432952590839\data\asimages\{E076352B-C02E-49A4-8075-75EBA24C7703}_49.png&quot;/&gt;&lt;left val=&quot;48&quot;/&gt;&lt;top val=&quot;2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715DC2C-36C7-4060-AE7B-BDA927A0CAE7}&quot;/&gt;&lt;isInvalidForFieldText val=&quot;0&quot;/&gt;&lt;Image&gt;&lt;filename val=&quot;C:\Users\cepuente\AppData\Local\Temp\CP6432927669196Session\CPTrustFolder6432927669196\PPTImport6432952590839\data\asimages\{6715DC2C-36C7-4060-AE7B-BDA927A0CAE7}_50.png&quot;/&gt;&lt;left val=&quot;48&quot;/&gt;&lt;top val=&quot;2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977025C1-7172-4C80-B635-59D551D30427}&quot;/&gt;&lt;isInvalidForFieldText val=&quot;0&quot;/&gt;&lt;Image&gt;&lt;filename val=&quot;C:\Users\cepuente\AppData\Local\Temp\CP6432927669196Session\CPTrustFolder6432927669196\PPTImport6432952590839\data\asimages\{977025C1-7172-4C80-B635-59D551D30427}_50.png&quot;/&gt;&lt;left val=&quot;0&quot;/&gt;&lt;top val=&quot;488&quot;/&gt;&lt;width val=&quot;961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67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747FE98-E310-44CE-8FDF-2288B7F42F84}&quot;/&gt;&lt;isInvalidForFieldText val=&quot;0&quot;/&gt;&lt;Image&gt;&lt;filename val=&quot;C:\Users\cepuente\AppData\Local\Temp\CP6432927669196Session\CPTrustFolder6432927669196\PPTImport6432952590839\data\asimages\{6747FE98-E310-44CE-8FDF-2288B7F42F84}_51.png&quot;/&gt;&lt;left val=&quot;48&quot;/&gt;&lt;top val=&quot;2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80F86607-8859-4657-BAF0-23A35B98A4E3}&quot;/&gt;&lt;isInvalidForFieldText val=&quot;0&quot;/&gt;&lt;Image&gt;&lt;filename val=&quot;C:\Users\cepuente\AppData\Local\Temp\CP6432927669196Session\CPTrustFolder6432927669196\PPTImport6432952590839\data\asimages\{80F86607-8859-4657-BAF0-23A35B98A4E3}_51.png&quot;/&gt;&lt;left val=&quot;0&quot;/&gt;&lt;top val=&quot;488&quot;/&gt;&lt;width val=&quot;961&quot;/&gt;&lt;height val=&quot;108&quot;/&gt;&lt;hasText val=&quot;1&quot;/&gt;&lt;/Image&gt;&lt;/ThreeDShapeInfo&gt;"/>
  <p:tag name="PRESENTER_SHAPETEXTINFO" val="&lt;ShapeTextInfo&gt;&lt;TableIndex row=&quot;-1&quot; col=&quot;-1&quot;&gt;&lt;linesCount val=&quot;2&quot;/&gt;&lt;lineCharCount val=&quot;68&quot;/&gt;&lt;lineCharCount val=&quot;72&quot;/&gt;&lt;/TableIndex&gt;&lt;/ShapeTextInfo&gt;"/>
  <p:tag name="PRESENTER_SHAPEINFO" val="&lt;ThreeDShapeInfo&gt;&lt;uuid val=&quot;{1DC840AB-520A-4AD0-8651-D304E9E2FE13}&quot;/&gt;&lt;isInvalidForFieldText val=&quot;0&quot;/&gt;&lt;Image&gt;&lt;filename val=&quot;C:\Users\cepuente\AppData\Local\Temp\CP6432927669196Session\CPTrustFolder6432927669196\PPTImport6432952590839\data\asimages\{1DC840AB-520A-4AD0-8651-D304E9E2FE13}.png&quot;/&gt;&lt;left val=&quot;0&quot;/&gt;&lt;top val=&quot;488&quot;/&gt;&lt;width val=&quot;961&quot;/&gt;&lt;height val=&quot;108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9D82717-D454-428A-AB63-55168A4E5283}&quot;/&gt;&lt;isInvalidForFieldText val=&quot;0&quot;/&gt;&lt;Image&gt;&lt;filename val=&quot;C:\Users\cepuente\AppData\Local\Temp\CP6432927669196Session\CPTrustFolder6432927669196\PPTImport6432952590839\data\asimages\{69D82717-D454-428A-AB63-55168A4E5283}_52.png&quot;/&gt;&lt;left val=&quot;48&quot;/&gt;&lt;top val=&quot;2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EAE70FB5-C72C-415F-89F6-A0BDF8BDC782}&quot;/&gt;&lt;isInvalidForFieldText val=&quot;0&quot;/&gt;&lt;Image&gt;&lt;filename val=&quot;C:\Users\cepuente\AppData\Local\Temp\CP6432927669196Session\CPTrustFolder6432927669196\PPTImport6432952590839\data\asimages\{EAE70FB5-C72C-415F-89F6-A0BDF8BDC782}_52.png&quot;/&gt;&lt;left val=&quot;0&quot;/&gt;&lt;top val=&quot;488&quot;/&gt;&lt;width val=&quot;961&quot;/&gt;&lt;height val=&quot;152&quot;/&gt;&lt;hasText val=&quot;1&quot;/&gt;&lt;/Image&gt;&lt;/ThreeDShapeInfo&gt;"/>
  <p:tag name="PRESENTER_SHAPETEXTINFO" val="&lt;ShapeTextInfo&gt;&lt;TableIndex row=&quot;-1&quot; col=&quot;-1&quot;&gt;&lt;linesCount val=&quot;3&quot;/&gt;&lt;lineCharCount val=&quot;68&quot;/&gt;&lt;lineCharCount val=&quot;73&quot;/&gt;&lt;lineCharCount val=&quot;81&quot;/&gt;&lt;/TableIndex&gt;&lt;/ShapeTextInfo&gt;"/>
  <p:tag name="PRESENTER_SHAPEINFO" val="&lt;ThreeDShapeInfo&gt;&lt;uuid val=&quot;{BE84D860-8887-4C0F-8737-1C4E29FB9DD3}&quot;/&gt;&lt;isInvalidForFieldText val=&quot;0&quot;/&gt;&lt;Image&gt;&lt;filename val=&quot;C:\Users\cepuente\AppData\Local\Temp\CP6432927669196Session\CPTrustFolder6432927669196\PPTImport6432952590839\data\asimages\{BE84D860-8887-4C0F-8737-1C4E29FB9DD3}.png&quot;/&gt;&lt;left val=&quot;0&quot;/&gt;&lt;top val=&quot;488&quot;/&gt;&lt;width val=&quot;961&quot;/&gt;&lt;height val=&quot;152&quot;/&gt;&lt;hasText val=&quot;1&quot;/&gt;&lt;/Image&gt;&lt;/ThreeDShape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BE43EF6-505E-4902-B4E9-04C415D972FF}&quot;/&gt;&lt;isInvalidForFieldText val=&quot;0&quot;/&gt;&lt;Image&gt;&lt;filename val=&quot;C:\Users\cepuente\AppData\Local\Temp\CP6432927669196Session\CPTrustFolder6432927669196\PPTImport6432952590839\data\asimages\{ABE43EF6-505E-4902-B4E9-04C415D972FF}_53.png&quot;/&gt;&lt;left val=&quot;48&quot;/&gt;&lt;top val=&quot;2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EFF82FC0-DC5C-42B0-9378-74CE904B670E}&quot;/&gt;&lt;isInvalidForFieldText val=&quot;0&quot;/&gt;&lt;Image&gt;&lt;filename val=&quot;C:\Users\cepuente\AppData\Local\Temp\CP6432927669196Session\CPTrustFolder6432927669196\PPTImport6432952590839\data\asimages\{EFF82FC0-DC5C-42B0-9378-74CE904B670E}_53.png&quot;/&gt;&lt;left val=&quot;0&quot;/&gt;&lt;top val=&quot;488&quot;/&gt;&lt;width val=&quot;961&quot;/&gt;&lt;height val=&quot;258&quot;/&gt;&lt;hasText val=&quot;1&quot;/&gt;&lt;/Image&gt;&lt;/ThreeDShapeInfo&gt;"/>
  <p:tag name="PRESENTER_SHAPETEXTINFO" val="&lt;ShapeTextInfo&gt;&lt;TableIndex row=&quot;-1&quot; col=&quot;-1&quot;&gt;&lt;linesCount val=&quot;4&quot;/&gt;&lt;lineCharCount val=&quot;68&quot;/&gt;&lt;lineCharCount val=&quot;73&quot;/&gt;&lt;lineCharCount val=&quot;82&quot;/&gt;&lt;lineCharCount val=&quot;79&quot;/&gt;&lt;/TableIndex&gt;&lt;/ShapeTextInfo&gt;"/>
  <p:tag name="PRESENTER_SHAPEINFO" val="&lt;ThreeDShapeInfo&gt;&lt;uuid val=&quot;{8EEE34D3-7882-4676-A130-ADDFCBBB0648}&quot;/&gt;&lt;isInvalidForFieldText val=&quot;0&quot;/&gt;&lt;Image&gt;&lt;filename val=&quot;C:\Users\cepuente\AppData\Local\Temp\CP6432927669196Session\CPTrustFolder6432927669196\PPTImport6432952590839\data\asimages\{8EEE34D3-7882-4676-A130-ADDFCBBB0648}.png&quot;/&gt;&lt;left val=&quot;0&quot;/&gt;&lt;top val=&quot;488&quot;/&gt;&lt;width val=&quot;961&quot;/&gt;&lt;height val=&quot;258&quot;/&gt;&lt;hasText val=&quot;1&quot;/&gt;&lt;/Image&gt;&lt;/ThreeDShape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400CDB6-B4B8-44AB-84F7-D10B557940F3}&quot;/&gt;&lt;isInvalidForFieldText val=&quot;0&quot;/&gt;&lt;Image&gt;&lt;filename val=&quot;C:\Users\cepuente\AppData\Local\Temp\CP6432927669196Session\CPTrustFolder6432927669196\PPTImport6432952590839\data\asimages\{5400CDB6-B4B8-44AB-84F7-D10B557940F3}_54.png&quot;/&gt;&lt;left val=&quot;48&quot;/&gt;&lt;top val=&quot;2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51B9164-640C-495F-A2C4-3E37AC2DBE6F}&quot;/&gt;&lt;isInvalidForFieldText val=&quot;0&quot;/&gt;&lt;Image&gt;&lt;filename val=&quot;C:\Users\cepuente\AppData\Local\Temp\CP6432927669196Session\CPTrustFolder6432927669196\PPTImport6432952590839\data\asimages\{D51B9164-640C-495F-A2C4-3E37AC2DBE6F}_2.png&quot;/&gt;&lt;left val=&quot;0&quot;/&gt;&lt;top val=&quot;134&quot;/&gt;&lt;width val=&quot;961&quot;/&gt;&lt;height val=&quot;470&quot;/&gt;&lt;hasText val=&quot;1&quot;/&gt;&lt;/Image&gt;&lt;/ThreeDShapeInfo&gt;"/>
  <p:tag name="PRESENTER_SHAPETEXTINFO" val="&lt;ShapeTextInfo&gt;&lt;TableIndex row=&quot;-1&quot; col=&quot;-1&quot;&gt;&lt;linesCount val=&quot;11&quot;/&gt;&lt;lineCharCount val=&quot;6&quot;/&gt;&lt;lineCharCount val=&quot;1&quot;/&gt;&lt;lineCharCount val=&quot;28&quot;/&gt;&lt;lineCharCount val=&quot;1&quot;/&gt;&lt;lineCharCount val=&quot;38&quot;/&gt;&lt;lineCharCount val=&quot;1&quot;/&gt;&lt;lineCharCount val=&quot;33&quot;/&gt;&lt;lineCharCount val=&quot;1&quot;/&gt;&lt;lineCharCount val=&quot;32&quot;/&gt;&lt;lineCharCount val=&quot;1&quot;/&gt;&lt;lineCharCount val=&quot;34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6CFAAA01-81B1-424E-93FF-3B54C1842AF9}&quot;/&gt;&lt;isInvalidForFieldText val=&quot;0&quot;/&gt;&lt;Image&gt;&lt;filename val=&quot;C:\Users\cepuente\AppData\Local\Temp\CP6432927669196Session\CPTrustFolder6432927669196\PPTImport6432952590839\data\asimages\{6CFAAA01-81B1-424E-93FF-3B54C1842AF9}_54.png&quot;/&gt;&lt;left val=&quot;28&quot;/&gt;&lt;top val=&quot;536&quot;/&gt;&lt;width val=&quot;905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42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E9C1982-C45F-44E4-9833-72680B74D7BA}&quot;/&gt;&lt;isInvalidForFieldText val=&quot;0&quot;/&gt;&lt;Image&gt;&lt;filename val=&quot;C:\Users\cepuente\AppData\Local\Temp\CP6432927669196Session\CPTrustFolder6432927669196\PPTImport6432952590839\data\asimages\{DE9C1982-C45F-44E4-9833-72680B74D7BA}.png&quot;/&gt;&lt;left val=&quot;272&quot;/&gt;&lt;top val=&quot;136&quot;/&gt;&lt;width val=&quot;384&quot;/&gt;&lt;height val=&quot;377&quot;/&gt;&lt;hasText val=&quot;1&quot;/&gt;&lt;/Image&gt;&lt;/ThreeDShape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9C1413C-0050-411C-A4B3-9728FB30CA22}&quot;/&gt;&lt;isInvalidForFieldText val=&quot;0&quot;/&gt;&lt;Image&gt;&lt;filename val=&quot;C:\Users\cepuente\AppData\Local\Temp\CP6432927669196Session\CPTrustFolder6432927669196\PPTImport6432952590839\data\asimages\{09C1413C-0050-411C-A4B3-9728FB30CA22}_55.png&quot;/&gt;&lt;left val=&quot;48&quot;/&gt;&lt;top val=&quot;2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2A0ADFE7-57B9-4CB3-85E8-2C921D64BB53}&quot;/&gt;&lt;isInvalidForFieldText val=&quot;0&quot;/&gt;&lt;Image&gt;&lt;filename val=&quot;C:\Users\cepuente\AppData\Local\Temp\CP6432927669196Session\CPTrustFolder6432927669196\PPTImport6432952590839\data\asimages\{2A0ADFE7-57B9-4CB3-85E8-2C921D64BB53}_55.png&quot;/&gt;&lt;left val=&quot;28&quot;/&gt;&lt;top val=&quot;536&quot;/&gt;&lt;width val=&quot;905&quot;/&gt;&lt;height val=&quot;109&quot;/&gt;&lt;hasText val=&quot;1&quot;/&gt;&lt;/Image&gt;&lt;/ThreeDShapeInfo&gt;"/>
  <p:tag name="PRESENTER_SHAPETEXTINFO" val="&lt;ShapeTextInfo&gt;&lt;TableIndex row=&quot;-1&quot; col=&quot;-1&quot;&gt;&lt;linesCount val=&quot;2&quot;/&gt;&lt;lineCharCount val=&quot;43&quot;/&gt;&lt;lineCharCount val=&quot;58&quot;/&gt;&lt;/TableIndex&gt;&lt;/ShapeTextInfo&gt;"/>
  <p:tag name="PRESENTER_SHAPEINFO" val="&lt;ThreeDShapeInfo&gt;&lt;uuid val=&quot;{734FC798-7E62-4F58-A296-7AD332220D14}&quot;/&gt;&lt;isInvalidForFieldText val=&quot;0&quot;/&gt;&lt;Image&gt;&lt;filename val=&quot;C:\Users\cepuente\AppData\Local\Temp\CP6432927669196Session\CPTrustFolder6432927669196\PPTImport6432952590839\data\asimages\{734FC798-7E62-4F58-A296-7AD332220D14}.png&quot;/&gt;&lt;left val=&quot;28&quot;/&gt;&lt;top val=&quot;536&quot;/&gt;&lt;width val=&quot;905&quot;/&gt;&lt;height val=&quot;109&quot;/&gt;&lt;hasText val=&quot;1&quot;/&gt;&lt;/Image&gt;&lt;/ThreeDShape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6921ECD-59DD-4676-BA1B-EF8E958AD4B0}&quot;/&gt;&lt;isInvalidForFieldText val=&quot;0&quot;/&gt;&lt;Image&gt;&lt;filename val=&quot;C:\Users\cepuente\AppData\Local\Temp\CP6432927669196Session\CPTrustFolder6432927669196\PPTImport6432952590839\data\asimages\{66921ECD-59DD-4676-BA1B-EF8E958AD4B0}.png&quot;/&gt;&lt;left val=&quot;272&quot;/&gt;&lt;top val=&quot;136&quot;/&gt;&lt;width val=&quot;384&quot;/&gt;&lt;height val=&quot;377&quot;/&gt;&lt;hasText val=&quot;1&quot;/&gt;&lt;/Image&gt;&lt;/ThreeDShape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D4EB2CB-A62A-49CD-B861-5E95939AF2FA}&quot;/&gt;&lt;isInvalidForFieldText val=&quot;0&quot;/&gt;&lt;Image&gt;&lt;filename val=&quot;C:\Users\cepuente\AppData\Local\Temp\CP6432927669196Session\CPTrustFolder6432927669196\PPTImport6432952590839\data\asimages\{CD4EB2CB-A62A-49CD-B861-5E95939AF2FA}.png&quot;/&gt;&lt;left val=&quot;272&quot;/&gt;&lt;top val=&quot;136&quot;/&gt;&lt;width val=&quot;384&quot;/&gt;&lt;height val=&quot;377&quot;/&gt;&lt;hasText val=&quot;1&quot;/&gt;&lt;/Image&gt;&lt;/ThreeDShape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D641A7-D47E-4E61-B8A1-CB4EFC206E8E}&quot;/&gt;&lt;isInvalidForFieldText val=&quot;0&quot;/&gt;&lt;Image&gt;&lt;filename val=&quot;C:\Users\cepuente\AppData\Local\Temp\CP6432927669196Session\CPTrustFolder6432927669196\PPTImport6432952590839\data\asimages\{7AD641A7-D47E-4E61-B8A1-CB4EFC206E8E}_56.png&quot;/&gt;&lt;left val=&quot;48&quot;/&gt;&lt;top val=&quot;2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E7655285-B5F7-41FC-84B7-575D7E14553F}&quot;/&gt;&lt;isInvalidForFieldText val=&quot;0&quot;/&gt;&lt;Image&gt;&lt;filename val=&quot;C:\Users\cepuente\AppData\Local\Temp\CP6432927669196Session\CPTrustFolder6432927669196\PPTImport6432952590839\data\asimages\{E7655285-B5F7-41FC-84B7-575D7E14553F}_56.png&quot;/&gt;&lt;left val=&quot;0&quot;/&gt;&lt;top val=&quot;536&quot;/&gt;&lt;width val=&quot;961&quot;/&gt;&lt;height val=&quot;152&quot;/&gt;&lt;hasText val=&quot;1&quot;/&gt;&lt;/Image&gt;&lt;/ThreeDShapeInfo&gt;"/>
  <p:tag name="PRESENTER_SHAPETEXTINFO" val="&lt;ShapeTextInfo&gt;&lt;TableIndex row=&quot;-1&quot; col=&quot;-1&quot;&gt;&lt;linesCount val=&quot;3&quot;/&gt;&lt;lineCharCount val=&quot;43&quot;/&gt;&lt;lineCharCount val=&quot;59&quot;/&gt;&lt;lineCharCount val=&quot;71&quot;/&gt;&lt;/TableIndex&gt;&lt;/ShapeTextInfo&gt;"/>
  <p:tag name="PRESENTER_SHAPEINFO" val="&lt;ThreeDShapeInfo&gt;&lt;uuid val=&quot;{35623C3E-D30C-47AC-AB1D-AD49E28DC8AE}&quot;/&gt;&lt;isInvalidForFieldText val=&quot;0&quot;/&gt;&lt;Image&gt;&lt;filename val=&quot;C:\Users\cepuente\AppData\Local\Temp\CP6432927669196Session\CPTrustFolder6432927669196\PPTImport6432952590839\data\asimages\{35623C3E-D30C-47AC-AB1D-AD49E28DC8AE}.png&quot;/&gt;&lt;left val=&quot;0&quot;/&gt;&lt;top val=&quot;536&quot;/&gt;&lt;width val=&quot;961&quot;/&gt;&lt;height val=&quot;152&quot;/&gt;&lt;hasText val=&quot;1&quot;/&gt;&lt;/Image&gt;&lt;/ThreeDShape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0EC50082-5397-4749-9DD8-A5F732C59AD4}&quot;/&gt;&lt;isInvalidForFieldText val=&quot;0&quot;/&gt;&lt;Image&gt;&lt;filename val=&quot;C:\Users\cepuente\AppData\Local\Temp\CP6432927669196Session\CPTrustFolder6432927669196\PPTImport6432952590839\data\asimages\{0EC50082-5397-4749-9DD8-A5F732C59AD4}_56.png&quot;/&gt;&lt;left val=&quot;560&quot;/&gt;&lt;top val=&quot;367&quot;/&gt;&lt;width val=&quot;287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  <p:tag name="PRESENTER_SHAPEINFO" val="&lt;ThreeDShapeInfo&gt;&lt;uuid val=&quot;{2E5F48B2-3F59-40F3-A61C-BA65159DDA0A}&quot;/&gt;&lt;isInvalidForFieldText val=&quot;0&quot;/&gt;&lt;Image&gt;&lt;filename val=&quot;C:\Users\cepuente\AppData\Local\Temp\CP6432927669196Session\CPTrustFolder6432927669196\PPTImport6432952590839\data\asimages\{2E5F48B2-3F59-40F3-A61C-BA65159DDA0A}.png&quot;/&gt;&lt;left val=&quot;560&quot;/&gt;&lt;top val=&quot;367&quot;/&gt;&lt;width val=&quot;287&quot;/&gt;&lt;height val=&quot;121&quot;/&gt;&lt;hasText val=&quot;1&quot;/&gt;&lt;/Image&gt;&lt;/ThreeDShape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DA4BBA2-6F5E-4DE5-93E4-97ED458BD232}&quot;/&gt;&lt;isInvalidForFieldText val=&quot;0&quot;/&gt;&lt;Image&gt;&lt;filename val=&quot;C:\Users\cepuente\AppData\Local\Temp\CP6432927669196Session\CPTrustFolder6432927669196\PPTImport6432952590839\data\asimages\{8DA4BBA2-6F5E-4DE5-93E4-97ED458BD232}_57.png&quot;/&gt;&lt;left val=&quot;48&quot;/&gt;&lt;top val=&quot;2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17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FADF337-4B27-4A69-9B48-F973559DFCDF}&quot;/&gt;&lt;isInvalidForFieldText val=&quot;0&quot;/&gt;&lt;Image&gt;&lt;filename val=&quot;C:\Users\cepuente\AppData\Local\Temp\CP6432927669196Session\CPTrustFolder6432927669196\PPTImport6432952590839\data\asimages\{7FADF337-4B27-4A69-9B48-F973559DFCDF}_3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19&quot;/&gt;&lt;lineCharCount val=&quot;16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CE7B88-16DA-40C1-8EA0-556A7B2C5C5D}&quot;/&gt;&lt;isInvalidForFieldText val=&quot;0&quot;/&gt;&lt;Image&gt;&lt;filename val=&quot;C:\Users\cepuente\AppData\Local\Temp\CP6432927669196Session\CPTrustFolder6432927669196\PPTImport6432952590839\data\asimages\{AFCE7B88-16DA-40C1-8EA0-556A7B2C5C5D}.png&quot;/&gt;&lt;left val=&quot;768&quot;/&gt;&lt;top val=&quot;264&quot;/&gt;&lt;width val=&quot;115&quot;/&gt;&lt;height val=&quot;212&quot;/&gt;&lt;hasText val=&quot;1&quot;/&gt;&lt;/Image&gt;&lt;/ThreeDShape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A514373-83C1-4F35-A8E7-7394F204407F}&quot;/&gt;&lt;isInvalidForFieldText val=&quot;0&quot;/&gt;&lt;Image&gt;&lt;filename val=&quot;C:\Users\cepuente\AppData\Local\Temp\CP6432927669196Session\CPTrustFolder6432927669196\PPTImport6432952590839\data\asimages\{3A514373-83C1-4F35-A8E7-7394F204407F}.png&quot;/&gt;&lt;left val=&quot;67&quot;/&gt;&lt;top val=&quot;288&quot;/&gt;&lt;width val=&quot;154&quot;/&gt;&lt;height val=&quot;189&quot;/&gt;&lt;hasText val=&quot;1&quot;/&gt;&lt;/Image&gt;&lt;/ThreeDShape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42730077-1D78-49AA-89DD-E41D69E7B8E9}&quot;/&gt;&lt;isInvalidForFieldText val=&quot;0&quot;/&gt;&lt;Image&gt;&lt;filename val=&quot;C:\Users\cepuente\AppData\Local\Temp\CP6432927669196Session\CPTrustFolder6432927669196\PPTImport6432952590839\data\asimages\{42730077-1D78-49AA-89DD-E41D69E7B8E9}_57.png&quot;/&gt;&lt;left val=&quot;208&quot;/&gt;&lt;top val=&quot;152&quot;/&gt;&lt;width val=&quot;545&quot;/&gt;&lt;height val=&quot;214&quot;/&gt;&lt;hasText val=&quot;1&quot;/&gt;&lt;/Image&gt;&lt;/ThreeDShape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1&quot;/&gt;&lt;lineCharCount val=&quot;8&quot;/&gt;&lt;lineCharCount val=&quot;9&quot;/&gt;&lt;lineCharCount val=&quot;8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1&quot;/&gt;&lt;lineCharCount val=&quot;6&quot;/&gt;&lt;lineCharCount val=&quot;8&quot;/&gt;&lt;lineCharCount val=&quot;13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CC1D691-569B-4DF5-A4A8-C9345CF42F87}&quot;/&gt;&lt;isInvalidForFieldText val=&quot;0&quot;/&gt;&lt;Image&gt;&lt;filename val=&quot;C:\Users\cepuente\AppData\Local\Temp\CP6432927669196Session\CPTrustFolder6432927669196\PPTImport6432952590839\data\asimages\{6CC1D691-569B-4DF5-A4A8-C9345CF42F87}_58.png&quot;/&gt;&lt;left val=&quot;48&quot;/&gt;&lt;top val=&quot;2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17&quot;/&gt;&lt;/TableIndex&gt;&lt;/ShapeText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0C7A468-5A15-4EB1-A89C-DF602AFDA71F}&quot;/&gt;&lt;isInvalidForFieldText val=&quot;0&quot;/&gt;&lt;Image&gt;&lt;filename val=&quot;C:\Users\cepuente\AppData\Local\Temp\CP6432927669196Session\CPTrustFolder6432927669196\PPTImport6432952590839\data\asimages\{A0C7A468-5A15-4EB1-A89C-DF602AFDA71F}.png&quot;/&gt;&lt;left val=&quot;768&quot;/&gt;&lt;top val=&quot;264&quot;/&gt;&lt;width val=&quot;115&quot;/&gt;&lt;height val=&quot;212&quot;/&gt;&lt;hasText val=&quot;1&quot;/&gt;&lt;/Image&gt;&lt;/ThreeDShape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FA81D72-9C33-401E-BBD1-A9AEB40A8C89}&quot;/&gt;&lt;isInvalidForFieldText val=&quot;0&quot;/&gt;&lt;Image&gt;&lt;filename val=&quot;C:\Users\cepuente\AppData\Local\Temp\CP6432927669196Session\CPTrustFolder6432927669196\PPTImport6432952590839\data\asimages\{8FA81D72-9C33-401E-BBD1-A9AEB40A8C89}.png&quot;/&gt;&lt;left val=&quot;67&quot;/&gt;&lt;top val=&quot;288&quot;/&gt;&lt;width val=&quot;154&quot;/&gt;&lt;height val=&quot;189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6558211D-EC59-4335-9D6C-666627D92101}&quot;/&gt;&lt;isInvalidForFieldText val=&quot;0&quot;/&gt;&lt;Image&gt;&lt;filename val=&quot;C:\Users\cepuente\AppData\Local\Temp\CP6432927669196Session\CPTrustFolder6432927669196\PPTImport6432952590839\data\asimages\{6558211D-EC59-4335-9D6C-666627D92101}_58.png&quot;/&gt;&lt;left val=&quot;208&quot;/&gt;&lt;top val=&quot;152&quot;/&gt;&lt;width val=&quot;545&quot;/&gt;&lt;height val=&quot;375&quot;/&gt;&lt;hasText val=&quot;1&quot;/&gt;&lt;/Image&gt;&lt;/ThreeDShape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11&quot;/&gt;&lt;lineCharCount val=&quot;8&quot;/&gt;&lt;lineCharCount val=&quot;9&quot;/&gt;&lt;lineCharCount val=&quot;9&quot;/&gt;&lt;lineCharCount val=&quot;3&quot;/&gt;&lt;lineCharCount val=&quot;9&quot;/&gt;&lt;lineCharCount val=&quot;10&quot;/&gt;&lt;lineCharCount val=&quot;7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C613F38-04FC-48E7-BDF8-29C92532CA14}&quot;/&gt;&lt;isInvalidForFieldText val=&quot;0&quot;/&gt;&lt;Image&gt;&lt;filename val=&quot;C:\Users\cepuente\AppData\Local\Temp\CP6432927669196Session\CPTrustFolder6432927669196\PPTImport6432952590839\data\asimages\{9C613F38-04FC-48E7-BDF8-29C92532CA14}.png&quot;/&gt;&lt;left val=&quot;296&quot;/&gt;&lt;top val=&quot;187&quot;/&gt;&lt;width val=&quot;365&quot;/&gt;&lt;height val=&quot;365&quot;/&gt;&lt;hasText val=&quot;1&quot;/&gt;&lt;/Image&gt;&lt;/ThreeDShape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11&quot;/&gt;&lt;lineCharCount val=&quot;6&quot;/&gt;&lt;lineCharCount val=&quot;8&quot;/&gt;&lt;lineCharCount val=&quot;13&quot;/&gt;&lt;lineCharCount val=&quot;6&quot;/&gt;&lt;lineCharCount val=&quot;11&quot;/&gt;&lt;lineCharCount val=&quot;9&quot;/&gt;&lt;lineCharCount val=&quot;14&quot;/&gt;&lt;/TableIndex&gt;&lt;/ShapeText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5F0D8FB-815A-402B-9615-6F57E747A94E}&quot;/&gt;&lt;isInvalidForFieldText val=&quot;0&quot;/&gt;&lt;Image&gt;&lt;filename val=&quot;C:\Users\cepuente\AppData\Local\Temp\CP6432927669196Session\CPTrustFolder6432927669196\PPTImport6432952590839\data\asimages\{55F0D8FB-815A-402B-9615-6F57E747A94E}_59.png&quot;/&gt;&lt;left val=&quot;48&quot;/&gt;&lt;top val=&quot;2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17&quot;/&gt;&lt;/TableIndex&gt;&lt;/ShapeText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E9E7F6D-F527-4761-9B69-3206F1FF205E}&quot;/&gt;&lt;isInvalidForFieldText val=&quot;0&quot;/&gt;&lt;Image&gt;&lt;filename val=&quot;C:\Users\cepuente\AppData\Local\Temp\CP6432927669196Session\CPTrustFolder6432927669196\PPTImport6432952590839\data\asimages\{3E9E7F6D-F527-4761-9B69-3206F1FF205E}.png&quot;/&gt;&lt;left val=&quot;768&quot;/&gt;&lt;top val=&quot;264&quot;/&gt;&lt;width val=&quot;115&quot;/&gt;&lt;height val=&quot;212&quot;/&gt;&lt;hasText val=&quot;1&quot;/&gt;&lt;/Image&gt;&lt;/ThreeDShape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982CC1D-9474-48A5-8BCA-2F49E1130F96}&quot;/&gt;&lt;isInvalidForFieldText val=&quot;0&quot;/&gt;&lt;Image&gt;&lt;filename val=&quot;C:\Users\cepuente\AppData\Local\Temp\CP6432927669196Session\CPTrustFolder6432927669196\PPTImport6432952590839\data\asimages\{1982CC1D-9474-48A5-8BCA-2F49E1130F96}.png&quot;/&gt;&lt;left val=&quot;67&quot;/&gt;&lt;top val=&quot;288&quot;/&gt;&lt;width val=&quot;154&quot;/&gt;&lt;height val=&quot;189&quot;/&gt;&lt;hasText val=&quot;1&quot;/&gt;&lt;/Image&gt;&lt;/ThreeDShape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86C1F3A8-E53D-4800-B70E-6EE263A53695}&quot;/&gt;&lt;isInvalidForFieldText val=&quot;0&quot;/&gt;&lt;Image&gt;&lt;filename val=&quot;C:\Users\cepuente\AppData\Local\Temp\CP6432927669196Session\CPTrustFolder6432927669196\PPTImport6432952590839\data\asimages\{86C1F3A8-E53D-4800-B70E-6EE263A53695}_59.png&quot;/&gt;&lt;left val=&quot;208&quot;/&gt;&lt;top val=&quot;152&quot;/&gt;&lt;width val=&quot;545&quot;/&gt;&lt;height val=&quot;535&quot;/&gt;&lt;hasText val=&quot;1&quot;/&gt;&lt;/Image&gt;&lt;/ThreeDShape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11&quot;/&gt;&lt;lineCharCount val=&quot;8&quot;/&gt;&lt;lineCharCount val=&quot;9&quot;/&gt;&lt;lineCharCount val=&quot;9&quot;/&gt;&lt;lineCharCount val=&quot;3&quot;/&gt;&lt;lineCharCount val=&quot;9&quot;/&gt;&lt;lineCharCount val=&quot;10&quot;/&gt;&lt;lineCharCount val=&quot;8&quot;/&gt;&lt;lineCharCount val=&quot;4&quot;/&gt;&lt;lineCharCount val=&quot;9&quot;/&gt;&lt;lineCharCount val=&quot;11&quot;/&gt;&lt;lineCharCount val=&quot;4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11&quot;/&gt;&lt;lineCharCount val=&quot;6&quot;/&gt;&lt;lineCharCount val=&quot;8&quot;/&gt;&lt;lineCharCount val=&quot;13&quot;/&gt;&lt;lineCharCount val=&quot;6&quot;/&gt;&lt;lineCharCount val=&quot;11&quot;/&gt;&lt;lineCharCount val=&quot;9&quot;/&gt;&lt;lineCharCount val=&quot;14&quot;/&gt;&lt;lineCharCount val=&quot;10&quot;/&gt;&lt;lineCharCount val=&quot;10&quot;/&gt;&lt;lineCharCount val=&quot;13&quot;/&gt;&lt;lineCharCount val=&quot;8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48EE2B1-DB37-4EB1-8D32-93B4F9D5AFC5}&quot;/&gt;&lt;isInvalidForFieldText val=&quot;0&quot;/&gt;&lt;Image&gt;&lt;filename val=&quot;C:\Users\cepuente\AppData\Local\Temp\CP6432927669196Session\CPTrustFolder6432927669196\PPTImport6432952590839\data\asimages\{548EE2B1-DB37-4EB1-8D32-93B4F9D5AFC5}_60.png&quot;/&gt;&lt;left val=&quot;48&quot;/&gt;&lt;top val=&quot;267&quot;/&gt;&lt;width val=&quot;865&quot;/&gt;&lt;height val=&quot;176&quot;/&gt;&lt;hasText val=&quot;1&quot;/&gt;&lt;/Image&gt;&lt;/ThreeDShapeInfo&gt;"/>
  <p:tag name="PRESENTER_SHAPETEXTINFO" val="&lt;ShapeTextInfo&gt;&lt;TableIndex row=&quot;-1&quot; col=&quot;-1&quot;&gt;&lt;linesCount val=&quot;1&quot;/&gt;&lt;lineCharCount val=&quot;17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546A4394-2557-4977-B7CD-98E40C5D99AB}&quot;/&gt;&lt;isInvalidForFieldText val=&quot;0&quot;/&gt;&lt;Image&gt;&lt;filename val=&quot;C:\Users\cepuente\AppData\Local\Temp\CP6432927669196Session\CPTrustFolder6432927669196\PPTImport6432952590839\data\asimages\{546A4394-2557-4977-B7CD-98E40C5D99AB}_61.png&quot;/&gt;&lt;left val=&quot;148&quot;/&gt;&lt;top val=&quot;119&quot;/&gt;&lt;width val=&quot;649&quot;/&gt;&lt;height val=&quot;504&quot;/&gt;&lt;hasText val=&quot;1&quot;/&gt;&lt;/Image&gt;&lt;/ThreeDShape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4&quot;/&gt;&lt;lineCharCount val=&quot;23&quot;/&gt;&lt;lineCharCount val=&quot;24&quot;/&gt;&lt;lineCharCount val=&quot;25&quot;/&gt;&lt;lineCharCount val=&quot;28&quot;/&gt;&lt;lineCharCount val=&quot;1&quot;/&gt;&lt;lineCharCount val=&quot;23&quot;/&gt;&lt;lineCharCount val=&quot;28&quot;/&gt;&lt;lineCharCount val=&quot;25&quot;/&gt;&lt;lineCharCount val=&quot;28&quot;/&gt;&lt;lineCharCount val=&quot;1&quot;/&gt;&lt;lineCharCount val=&quot;23&quot;/&gt;&lt;lineCharCount val=&quot;28&quot;/&gt;&lt;lineCharCount val=&quot;25&quot;/&gt;&lt;lineCharCount val=&quot;26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33031981-9B44-439C-9490-2BBB85317D6F}&quot;/&gt;&lt;isInvalidForFieldText val=&quot;0&quot;/&gt;&lt;Image&gt;&lt;filename val=&quot;C:\Users\cepuente\AppData\Local\Temp\CP6432927669196Session\CPTrustFolder6432927669196\PPTImport6432952590839\data\asimages\{33031981-9B44-439C-9490-2BBB85317D6F}_3.png&quot;/&gt;&lt;left val=&quot;0&quot;/&gt;&lt;top val=&quot;576&quot;/&gt;&lt;width val=&quot;961&quot;/&gt;&lt;height val=&quot;62&quot;/&gt;&lt;hasText val=&quot;1&quot;/&gt;&lt;/Image&gt;&lt;/ThreeDShapeInfo&gt;"/>
  <p:tag name="PRESENTER_SHAPETEXTINFO" val="&lt;ShapeTextInfo&gt;&lt;TableIndex row=&quot;-1&quot; col=&quot;-1&quot;&gt;&lt;linesCount val=&quot;1&quot;/&gt;&lt;lineCharCount val=&quot;72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9&quot;/&gt;&lt;lineCharCount val=&quot;23&quot;/&gt;&lt;lineCharCount val=&quot;28&quot;/&gt;&lt;lineCharCount val=&quot;25&quot;/&gt;&lt;lineCharCount val=&quot;28&quot;/&gt;&lt;lineCharCount val=&quot;1&quot;/&gt;&lt;lineCharCount val=&quot;23&quot;/&gt;&lt;lineCharCount val=&quot;27&quot;/&gt;&lt;lineCharCount val=&quot;21&quot;/&gt;&lt;lineCharCount val=&quot;22&quot;/&gt;&lt;/TableIndex&gt;&lt;/ShapeTextInfo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0B88860-C2F0-4A99-911C-4CA65C475965}&quot;/&gt;&lt;isInvalidForFieldText val=&quot;0&quot;/&gt;&lt;Image&gt;&lt;filename val=&quot;C:\Users\cepuente\AppData\Local\Temp\CP6432927669196Session\CPTrustFolder6432927669196\PPTImport6432952590839\data\asimages\{90B88860-C2F0-4A99-911C-4CA65C475965}_62.png&quot;/&gt;&lt;left val=&quot;48&quot;/&gt;&lt;top val=&quot;267&quot;/&gt;&lt;width val=&quot;865&quot;/&gt;&lt;height val=&quot;176&quot;/&gt;&lt;hasText val=&quot;1&quot;/&gt;&lt;/Image&gt;&lt;/ThreeDShapeInfo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8FE5949E-B8C4-4CB4-9506-135DA0A84191}&quot;/&gt;&lt;isInvalidForFieldText val=&quot;0&quot;/&gt;&lt;Image&gt;&lt;filename val=&quot;C:\Users\cepuente\AppData\Local\Temp\CP6432927669196Session\CPTrustFolder6432927669196\PPTImport6432952590839\data\asimages\{8FE5949E-B8C4-4CB4-9506-135DA0A84191}_63.png&quot;/&gt;&lt;left val=&quot;262&quot;/&gt;&lt;top val=&quot;104&quot;/&gt;&lt;width val=&quot;611&quot;/&gt;&lt;height val=&quot;532&quot;/&gt;&lt;hasText val=&quot;1&quot;/&gt;&lt;/Image&gt;&lt;/ThreeDShape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9&quot;/&gt;&lt;lineCharCount val=&quot;9&quot;/&gt;&lt;lineCharCount val=&quot;20&quot;/&gt;&lt;lineCharCount val=&quot;22&quot;/&gt;&lt;lineCharCount val=&quot;21&quot;/&gt;&lt;lineCharCount val=&quot;1&quot;/&gt;&lt;lineCharCount val=&quot;9&quot;/&gt;&lt;lineCharCount val=&quot;16&quot;/&gt;&lt;lineCharCount val=&quot;22&quot;/&gt;&lt;lineCharCount val=&quot;19&quot;/&gt;&lt;lineCharCount val=&quot;1&quot;/&gt;&lt;lineCharCount val=&quot;9&quot;/&gt;&lt;lineCharCount val=&quot;18&quot;/&gt;&lt;lineCharCount val=&quot;20&quot;/&gt;&lt;lineCharCount val=&quot;19&quot;/&gt;&lt;lineCharCount val=&quot;1&quot;/&gt;&lt;lineCharCount val=&quot;9&quot;/&gt;&lt;lineCharCount val=&quot;19&quot;/&gt;&lt;lineCharCount val=&quot;22&quot;/&gt;&lt;lineCharCount val=&quot;21&quot;/&gt;&lt;/TableIndex&gt;&lt;/ShapeText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9&quot;/&gt;&lt;lineCharCount val=&quot;9&quot;/&gt;&lt;lineCharCount val=&quot;20&quot;/&gt;&lt;lineCharCount val=&quot;19&quot;/&gt;&lt;lineCharCount val=&quot;21&quot;/&gt;&lt;lineCharCount val=&quot;1&quot;/&gt;&lt;lineCharCount val=&quot;9&quot;/&gt;&lt;lineCharCount val=&quot;20&quot;/&gt;&lt;lineCharCount val=&quot;20&quot;/&gt;&lt;lineCharCount val=&quot;23&quot;/&gt;&lt;lineCharCount val=&quot;1&quot;/&gt;&lt;lineCharCount val=&quot;9&quot;/&gt;&lt;lineCharCount val=&quot;21&quot;/&gt;&lt;lineCharCount val=&quot;20&quot;/&gt;&lt;lineCharCount val=&quot;21&quot;/&gt;&lt;lineCharCount val=&quot;1&quot;/&gt;&lt;lineCharCount val=&quot;9&quot;/&gt;&lt;lineCharCount val=&quot;21&quot;/&gt;&lt;lineCharCount val=&quot;22&quot;/&gt;&lt;lineCharCount val=&quot;17&quot;/&gt;&lt;/TableIndex&gt;&lt;/ShapeText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59B7954-3A86-4295-AD70-4E22DB811937}&quot;/&gt;&lt;isInvalidForFieldText val=&quot;0&quot;/&gt;&lt;Image&gt;&lt;filename val=&quot;C:\Users\cepuente\AppData\Local\Temp\CP6432927669196Session\CPTrustFolder6432927669196\PPTImport6432952590839\data\asimages\{D59B7954-3A86-4295-AD70-4E22DB811937}_64.png&quot;/&gt;&lt;left val=&quot;48&quot;/&gt;&lt;top val=&quot;267&quot;/&gt;&lt;width val=&quot;865&quot;/&gt;&lt;height val=&quot;176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4E19F658-6F59-4768-8D0D-65DA4765060B}&quot;/&gt;&lt;isInvalidForFieldText val=&quot;0&quot;/&gt;&lt;Image&gt;&lt;filename val=&quot;C:\Users\cepuente\AppData\Local\Temp\CP6432927669196Session\CPTrustFolder6432927669196\PPTImport6432952590839\data\asimages\{4E19F658-6F59-4768-8D0D-65DA4765060B}_65.png&quot;/&gt;&lt;left val=&quot;204&quot;/&gt;&lt;top val=&quot;108&quot;/&gt;&lt;width val=&quot;553&quot;/&gt;&lt;height val=&quot;551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9&quot;/&gt;&lt;lineCharCount val=&quot;6&quot;/&gt;&lt;lineCharCount val=&quot;25&quot;/&gt;&lt;lineCharCount val=&quot;24&quot;/&gt;&lt;lineCharCount val=&quot;7&quot;/&gt;&lt;lineCharCount val=&quot;1&quot;/&gt;&lt;lineCharCount val=&quot;6&quot;/&gt;&lt;lineCharCount val=&quot;28&quot;/&gt;&lt;lineCharCount val=&quot;26&quot;/&gt;&lt;lineCharCount val=&quot;7&quot;/&gt;&lt;lineCharCount val=&quot;1&quot;/&gt;&lt;lineCharCount val=&quot;6&quot;/&gt;&lt;lineCharCount val=&quot;24&quot;/&gt;&lt;lineCharCount val=&quot;23&quot;/&gt;&lt;lineCharCount val=&quot;7&quot;/&gt;&lt;lineCharCount val=&quot;1&quot;/&gt;&lt;lineCharCount val=&quot;6&quot;/&gt;&lt;lineCharCount val=&quot;23&quot;/&gt;&lt;lineCharCount val=&quot;25&quot;/&gt;&lt;lineCharCount val=&quot;6&quot;/&gt;&lt;/TableIndex&gt;&lt;/ShapeText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9&quot;/&gt;&lt;lineCharCount val=&quot;6&quot;/&gt;&lt;lineCharCount val=&quot;25&quot;/&gt;&lt;lineCharCount val=&quot;23&quot;/&gt;&lt;lineCharCount val=&quot;7&quot;/&gt;&lt;lineCharCount val=&quot;1&quot;/&gt;&lt;lineCharCount val=&quot;6&quot;/&gt;&lt;lineCharCount val=&quot;22&quot;/&gt;&lt;lineCharCount val=&quot;25&quot;/&gt;&lt;lineCharCount val=&quot;7&quot;/&gt;&lt;lineCharCount val=&quot;1&quot;/&gt;&lt;lineCharCount val=&quot;6&quot;/&gt;&lt;lineCharCount val=&quot;23&quot;/&gt;&lt;lineCharCount val=&quot;26&quot;/&gt;&lt;lineCharCount val=&quot;7&quot;/&gt;&lt;lineCharCount val=&quot;1&quot;/&gt;&lt;lineCharCount val=&quot;6&quot;/&gt;&lt;lineCharCount val=&quot;26&quot;/&gt;&lt;lineCharCount val=&quot;22&quot;/&gt;&lt;lineCharCount val=&quot;6&quot;/&gt;&lt;/TableIndex&gt;&lt;/ShapeText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48EA6E0D-6EEF-42F1-9C48-251D29AB177C}&quot;/&gt;&lt;isInvalidForFieldText val=&quot;0&quot;/&gt;&lt;Image&gt;&lt;filename val=&quot;C:\Users\cepuente\AppData\Local\Temp\CP6432927669196Session\CPTrustFolder6432927669196\PPTImport6432952590839\data\asimages\{48EA6E0D-6EEF-42F1-9C48-251D29AB177C}_66.png&quot;/&gt;&lt;left val=&quot;204&quot;/&gt;&lt;top val=&quot;108&quot;/&gt;&lt;width val=&quot;553&quot;/&gt;&lt;height val=&quot;544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41028AF-A410-4761-BB2D-BAA26F1B73A3}&quot;/&gt;&lt;isInvalidForFieldText val=&quot;0&quot;/&gt;&lt;Image&gt;&lt;filename val=&quot;C:\Users\cepuente\AppData\Local\Temp\CP6432927669196Session\CPTrustFolder6432927669196\PPTImport6432952590839\data\asimages\{A41028AF-A410-4761-BB2D-BAA26F1B73A3}_4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19&quot;/&gt;&lt;lineCharCount val=&quot;16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9&quot;/&gt;&lt;lineCharCount val=&quot;6&quot;/&gt;&lt;lineCharCount val=&quot;23&quot;/&gt;&lt;lineCharCount val=&quot;25&quot;/&gt;&lt;lineCharCount val=&quot;7&quot;/&gt;&lt;lineCharCount val=&quot;1&quot;/&gt;&lt;lineCharCount val=&quot;6&quot;/&gt;&lt;lineCharCount val=&quot;23&quot;/&gt;&lt;lineCharCount val=&quot;26&quot;/&gt;&lt;lineCharCount val=&quot;7&quot;/&gt;&lt;lineCharCount val=&quot;1&quot;/&gt;&lt;lineCharCount val=&quot;6&quot;/&gt;&lt;lineCharCount val=&quot;24&quot;/&gt;&lt;lineCharCount val=&quot;25&quot;/&gt;&lt;lineCharCount val=&quot;7&quot;/&gt;&lt;lineCharCount val=&quot;1&quot;/&gt;&lt;lineCharCount val=&quot;6&quot;/&gt;&lt;lineCharCount val=&quot;22&quot;/&gt;&lt;lineCharCount val=&quot;25&quot;/&gt;&lt;lineCharCount val=&quot;6&quot;/&gt;&lt;/TableIndex&gt;&lt;/ShapeText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9&quot;/&gt;&lt;lineCharCount val=&quot;6&quot;/&gt;&lt;lineCharCount val=&quot;22&quot;/&gt;&lt;lineCharCount val=&quot;25&quot;/&gt;&lt;lineCharCount val=&quot;7&quot;/&gt;&lt;lineCharCount val=&quot;1&quot;/&gt;&lt;lineCharCount val=&quot;6&quot;/&gt;&lt;lineCharCount val=&quot;23&quot;/&gt;&lt;lineCharCount val=&quot;21&quot;/&gt;&lt;lineCharCount val=&quot;7&quot;/&gt;&lt;lineCharCount val=&quot;1&quot;/&gt;&lt;lineCharCount val=&quot;6&quot;/&gt;&lt;lineCharCount val=&quot;26&quot;/&gt;&lt;lineCharCount val=&quot;26&quot;/&gt;&lt;lineCharCount val=&quot;7&quot;/&gt;&lt;lineCharCount val=&quot;1&quot;/&gt;&lt;lineCharCount val=&quot;6&quot;/&gt;&lt;lineCharCount val=&quot;22&quot;/&gt;&lt;lineCharCount val=&quot;21&quot;/&gt;&lt;lineCharCount val=&quot;6&quot;/&gt;&lt;/TableIndex&gt;&lt;/ShapeText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E53ECE0D-FF49-460E-8694-72AC64E66625}&quot;/&gt;&lt;isInvalidForFieldText val=&quot;0&quot;/&gt;&lt;Image&gt;&lt;filename val=&quot;C:\Users\cepuente\AppData\Local\Temp\CP6432927669196Session\CPTrustFolder6432927669196\PPTImport6432952590839\data\asimages\{E53ECE0D-FF49-460E-8694-72AC64E66625}_67.png&quot;/&gt;&lt;left val=&quot;204&quot;/&gt;&lt;top val=&quot;108&quot;/&gt;&lt;width val=&quot;553&quot;/&gt;&lt;height val=&quot;531&quot;/&gt;&lt;hasText val=&quot;1&quot;/&gt;&lt;/Image&gt;&lt;/ThreeDShapeInfo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9&quot;/&gt;&lt;lineCharCount val=&quot;6&quot;/&gt;&lt;lineCharCount val=&quot;25&quot;/&gt;&lt;lineCharCount val=&quot;25&quot;/&gt;&lt;lineCharCount val=&quot;7&quot;/&gt;&lt;lineCharCount val=&quot;1&quot;/&gt;&lt;lineCharCount val=&quot;6&quot;/&gt;&lt;lineCharCount val=&quot;26&quot;/&gt;&lt;lineCharCount val=&quot;25&quot;/&gt;&lt;lineCharCount val=&quot;7&quot;/&gt;&lt;lineCharCount val=&quot;1&quot;/&gt;&lt;lineCharCount val=&quot;6&quot;/&gt;&lt;lineCharCount val=&quot;27&quot;/&gt;&lt;lineCharCount val=&quot;26&quot;/&gt;&lt;lineCharCount val=&quot;7&quot;/&gt;&lt;lineCharCount val=&quot;1&quot;/&gt;&lt;lineCharCount val=&quot;6&quot;/&gt;&lt;lineCharCount val=&quot;26&quot;/&gt;&lt;lineCharCount val=&quot;24&quot;/&gt;&lt;lineCharCount val=&quot;6&quot;/&gt;&lt;/TableIndex&gt;&lt;/ShapeText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6&quot;/&gt;&lt;lineCharCount val=&quot;25&quot;/&gt;&lt;lineCharCount val=&quot;20&quot;/&gt;&lt;lineCharCount val=&quot;6&quot;/&gt;&lt;/TableIndex&gt;&lt;/ShapeText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65757488-38D8-4F5B-9500-FB1BA62C4193}&quot;/&gt;&lt;isInvalidForFieldText val=&quot;0&quot;/&gt;&lt;Image&gt;&lt;filename val=&quot;C:\Users\cepuente\AppData\Local\Temp\CP6432927669196Session\CPTrustFolder6432927669196\PPTImport6432952590839\data\asimages\{65757488-38D8-4F5B-9500-FB1BA62C4193}_68.png&quot;/&gt;&lt;left val=&quot;204&quot;/&gt;&lt;top val=&quot;108&quot;/&gt;&lt;width val=&quot;553&quot;/&gt;&lt;height val=&quot;531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7FF5697-F136-4A0A-BFE6-9B408F86925B}&quot;/&gt;&lt;isInvalidForFieldText val=&quot;0&quot;/&gt;&lt;Image&gt;&lt;filename val=&quot;C:\Users\cepuente\AppData\Local\Temp\CP6432927669196Session\CPTrustFolder6432927669196\PPTImport6432952590839\data\asimages\{D7FF5697-F136-4A0A-BFE6-9B408F86925B}.png&quot;/&gt;&lt;left val=&quot;526&quot;/&gt;&lt;top val=&quot;264&quot;/&gt;&lt;width val=&quot;186&quot;/&gt;&lt;height val=&quot;257&quot;/&gt;&lt;hasText val=&quot;1&quot;/&gt;&lt;/Image&gt;&lt;/ThreeDShape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85356B5-30C3-46F6-A6C1-A4E30B42BF20}&quot;/&gt;&lt;isInvalidForFieldText val=&quot;0&quot;/&gt;&lt;Image&gt;&lt;filename val=&quot;C:\Users\cepuente\AppData\Local\Temp\CP6432927669196Session\CPTrustFolder6432927669196\PPTImport6432952590839\data\asimages\{D85356B5-30C3-46F6-A6C1-A4E30B42BF20}.png&quot;/&gt;&lt;left val=&quot;584&quot;/&gt;&lt;top val=&quot;552&quot;/&gt;&lt;width val=&quot;77&quot;/&gt;&lt;height val=&quot;39&quot;/&gt;&lt;hasText val=&quot;1&quot;/&gt;&lt;/Image&gt;&lt;/ThreeDShape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9&quot;/&gt;&lt;lineCharCount val=&quot;6&quot;/&gt;&lt;lineCharCount val=&quot;25&quot;/&gt;&lt;lineCharCount val=&quot;25&quot;/&gt;&lt;lineCharCount val=&quot;7&quot;/&gt;&lt;lineCharCount val=&quot;1&quot;/&gt;&lt;lineCharCount val=&quot;6&quot;/&gt;&lt;lineCharCount val=&quot;26&quot;/&gt;&lt;lineCharCount val=&quot;25&quot;/&gt;&lt;lineCharCount val=&quot;7&quot;/&gt;&lt;lineCharCount val=&quot;1&quot;/&gt;&lt;lineCharCount val=&quot;6&quot;/&gt;&lt;lineCharCount val=&quot;27&quot;/&gt;&lt;lineCharCount val=&quot;26&quot;/&gt;&lt;lineCharCount val=&quot;7&quot;/&gt;&lt;lineCharCount val=&quot;1&quot;/&gt;&lt;lineCharCount val=&quot;6&quot;/&gt;&lt;lineCharCount val=&quot;26&quot;/&gt;&lt;lineCharCount val=&quot;24&quot;/&gt;&lt;lineCharCount val=&quot;6&quot;/&gt;&lt;/TableIndex&gt;&lt;/ShapeText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6&quot;/&gt;&lt;lineCharCount val=&quot;25&quot;/&gt;&lt;lineCharCount val=&quot;20&quot;/&gt;&lt;lineCharCount val=&quot;6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17BA162-EBC4-460F-B353-2AF94B0A38B6}&quot;/&gt;&lt;isInvalidForFieldText val=&quot;0&quot;/&gt;&lt;Image&gt;&lt;filename val=&quot;C:\Users\cepuente\AppData\Local\Temp\CP6432927669196Session\CPTrustFolder6432927669196\PPTImport6432952590839\data\asimages\{F17BA162-EBC4-460F-B353-2AF94B0A38B6}.png&quot;/&gt;&lt;left val=&quot;296&quot;/&gt;&lt;top val=&quot;188&quot;/&gt;&lt;width val=&quot;365&quot;/&gt;&lt;height val=&quot;365&quot;/&gt;&lt;hasText val=&quot;1&quot;/&gt;&lt;/Image&gt;&lt;/ThreeDShape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16FE1A6-1116-4032-B057-C22CB86538D1}&quot;/&gt;&lt;isInvalidForFieldText val=&quot;0&quot;/&gt;&lt;Image&gt;&lt;filename val=&quot;C:\Users\cepuente\AppData\Local\Temp\CP6432927669196Session\CPTrustFolder6432927669196\PPTImport6432952590839\data\asimages\{316FE1A6-1116-4032-B057-C22CB86538D1}_69.png&quot;/&gt;&lt;left val=&quot;51&quot;/&gt;&lt;top val=&quot;66&quot;/&gt;&lt;width val=&quot;863&quot;/&gt;&lt;height val=&quot;595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427DE0F0-E388-44C8-A1A9-99A6E6007063}&quot;/&gt;&lt;isInvalidForFieldText val=&quot;0&quot;/&gt;&lt;Image&gt;&lt;filename val=&quot;C:\Users\cepuente\AppData\Local\Temp\CP6432927669196Session\CPTrustFolder6432927669196\PPTImport6432952590839\data\asimages\{427DE0F0-E388-44C8-A1A9-99A6E6007063}_69.png&quot;/&gt;&lt;left val=&quot;524&quot;/&gt;&lt;top val=&quot;667&quot;/&gt;&lt;width val=&quot;332&quot;/&gt;&lt;height val=&quot;45&quot;/&gt;&lt;hasText val=&quot;1&quot;/&gt;&lt;/Image&gt;&lt;/ThreeDShapeInfo&gt;"/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DE0329CD-A612-45E6-9B57-6A13876CEE5D}&quot;/&gt;&lt;isInvalidForFieldText val=&quot;0&quot;/&gt;&lt;Image&gt;&lt;filename val=&quot;C:\Users\cepuente\AppData\Local\Temp\CP6432927669196Session\CPTrustFolder6432927669196\PPTImport6432952590839\data\asimages\{DE0329CD-A612-45E6-9B57-6A13876CEE5D}_4.png&quot;/&gt;&lt;left val=&quot;0&quot;/&gt;&lt;top val=&quot;575&quot;/&gt;&lt;width val=&quot;961&quot;/&gt;&lt;height val=&quot;108&quot;/&gt;&lt;hasText val=&quot;1&quot;/&gt;&lt;/Image&gt;&lt;/ThreeDShapeInfo&gt;"/>
  <p:tag name="PRESENTER_SHAPETEXTINFO" val="&lt;ShapeTextInfo&gt;&lt;TableIndex row=&quot;-1&quot; col=&quot;-1&quot;&gt;&lt;linesCount val=&quot;2&quot;/&gt;&lt;lineCharCount val=&quot;57&quot;/&gt;&lt;lineCharCount val=&quot;55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EA0F958-7F1C-4D7D-99FA-639766FF498C}&quot;/&gt;&lt;isInvalidForFieldText val=&quot;0&quot;/&gt;&lt;Image&gt;&lt;filename val=&quot;C:\Users\cepuente\AppData\Local\Temp\CP6432927669196Session\CPTrustFolder6432927669196\PPTImport6432952590839\data\asimages\{1EA0F958-7F1C-4D7D-99FA-639766FF498C}_4.png&quot;/&gt;&lt;left val=&quot;464&quot;/&gt;&lt;top val=&quot;184&quot;/&gt;&lt;width val=&quot;25&quot;/&gt;&lt;height val=&quot;24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6E3298-B874-47B4-BDF3-DB9A3DAC12A2}&quot;/&gt;&lt;isInvalidForFieldText val=&quot;0&quot;/&gt;&lt;Image&gt;&lt;filename val=&quot;C:\Users\cepuente\AppData\Local\Temp\CP6432927669196Session\CPTrustFolder6432927669196\PPTImport6432952590839\data\asimages\{396E3298-B874-47B4-BDF3-DB9A3DAC12A2}_4.png&quot;/&gt;&lt;left val=&quot;646&quot;/&gt;&lt;top val=&quot;539&quot;/&gt;&lt;width val=&quot;25&quot;/&gt;&lt;height val=&quot;24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9F1A5A0-6B2E-4610-82A3-B5D765F0328D}&quot;/&gt;&lt;isInvalidForFieldText val=&quot;0&quot;/&gt;&lt;Image&gt;&lt;filename val=&quot;C:\Users\cepuente\AppData\Local\Temp\CP6432927669196Session\CPTrustFolder6432927669196\PPTImport6432952590839\data\asimages\{79F1A5A0-6B2E-4610-82A3-B5D765F0328D}_4.png&quot;/&gt;&lt;left val=&quot;284&quot;/&gt;&lt;top val=&quot;539&quot;/&gt;&lt;width val=&quot;25&quot;/&gt;&lt;height val=&quot;24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F424D8-2E12-46AA-AB17-BE490E022B1F}&quot;/&gt;&lt;isInvalidForFieldText val=&quot;0&quot;/&gt;&lt;Image&gt;&lt;filename val=&quot;C:\Users\cepuente\AppData\Local\Temp\CP6432927669196Session\CPTrustFolder6432927669196\PPTImport6432952590839\data\asimages\{FDF424D8-2E12-46AA-AB17-BE490E022B1F}_4.png&quot;/&gt;&lt;left val=&quot;376&quot;/&gt;&lt;top val=&quot;184&quot;/&gt;&lt;width val=&quot;24&quot;/&gt;&lt;height val=&quot;24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C49862B-0981-4652-A8E4-86C7F9C62CA5}&quot;/&gt;&lt;isInvalidForFieldText val=&quot;0&quot;/&gt;&lt;Image&gt;&lt;filename val=&quot;C:\Users\cepuente\AppData\Local\Temp\CP6432927669196Session\CPTrustFolder6432927669196\PPTImport6432952590839\data\asimages\{CC49862B-0981-4652-A8E4-86C7F9C62CA5}_4.png&quot;/&gt;&lt;left val=&quot;558&quot;/&gt;&lt;top val=&quot;539&quot;/&gt;&lt;width val=&quot;25&quot;/&gt;&lt;height val=&quot;24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0F74364-B2D0-42E9-8119-C18DA7B86DD5}&quot;/&gt;&lt;isInvalidForFieldText val=&quot;0&quot;/&gt;&lt;Image&gt;&lt;filename val=&quot;C:\Users\cepuente\AppData\Local\Temp\CP6432927669196Session\CPTrustFolder6432927669196\PPTImport6432952590839\data\asimages\{B0F74364-B2D0-42E9-8119-C18DA7B86DD5}_5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19&quot;/&gt;&lt;lineCharCount val=&quot;16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05620660-04DF-416C-ACED-83AB9EA24A45}&quot;/&gt;&lt;isInvalidForFieldText val=&quot;0&quot;/&gt;&lt;Image&gt;&lt;filename val=&quot;C:\Users\cepuente\AppData\Local\Temp\CP6432927669196Session\CPTrustFolder6432927669196\PPTImport6432952590839\data\asimages\{05620660-04DF-416C-ACED-83AB9EA24A45}_5.png&quot;/&gt;&lt;left val=&quot;0&quot;/&gt;&lt;top val=&quot;574&quot;/&gt;&lt;width val=&quot;961&quot;/&gt;&lt;height val=&quot;65&quot;/&gt;&lt;hasText val=&quot;1&quot;/&gt;&lt;/Image&gt;&lt;/ThreeDShapeInfo&gt;"/>
  <p:tag name="PRESENTER_SHAPETEXTINFO" val="&lt;ShapeTextInfo&gt;&lt;TableIndex row=&quot;-1&quot; col=&quot;-1&quot;&gt;&lt;linesCount val=&quot;1&quot;/&gt;&lt;lineCharCount val=&quot;74&quot;/&gt;&lt;/TableIndex&gt;&lt;/ShapeTextInfo&gt;"/>
  <p:tag name="PRESENTER_SHAPEINFO" val="&lt;ThreeDShapeInfo&gt;&lt;uuid val=&quot;{4B6609C9-2333-4560-9EA6-823074B4D629}&quot;/&gt;&lt;isInvalidForFieldText val=&quot;0&quot;/&gt;&lt;Image&gt;&lt;filename val=&quot;C:\Users\cepuente\AppData\Local\Temp\CP6432927669196Session\CPTrustFolder6432927669196\PPTImport6432952590839\data\asimages\{4B6609C9-2333-4560-9EA6-823074B4D629}.png&quot;/&gt;&lt;left val=&quot;0&quot;/&gt;&lt;top val=&quot;574&quot;/&gt;&lt;width val=&quot;961&quot;/&gt;&lt;height val=&quot;65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8777FFD-49EA-4482-A629-93AF647693FC}&quot;/&gt;&lt;isInvalidForFieldText val=&quot;0&quot;/&gt;&lt;Image&gt;&lt;filename val=&quot;C:\Users\cepuente\AppData\Local\Temp\CP6432927669196Session\CPTrustFolder6432927669196\PPTImport6432952590839\data\asimages\{68777FFD-49EA-4482-A629-93AF647693FC}.png&quot;/&gt;&lt;left val=&quot;296&quot;/&gt;&lt;top val=&quot;186&quot;/&gt;&lt;width val=&quot;367&quot;/&gt;&lt;height val=&quot;389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75D10AF-86C2-4DCB-9EAF-A5BE499C45DD}&quot;/&gt;&lt;isInvalidForFieldText val=&quot;0&quot;/&gt;&lt;Image&gt;&lt;filename val=&quot;C:\Users\cepuente\AppData\Local\Temp\CP6432927669196Session\CPTrustFolder6432927669196\PPTImport6432952590839\data\asimages\{675D10AF-86C2-4DCB-9EAF-A5BE499C45DD}_5.png&quot;/&gt;&lt;left val=&quot;328&quot;/&gt;&lt;top val=&quot;274&quot;/&gt;&lt;width val=&quot;25&quot;/&gt;&lt;height val=&quot;24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80737CA-9EC9-471C-86AA-0BFB57315853}&quot;/&gt;&lt;isInvalidForFieldText val=&quot;0&quot;/&gt;&lt;Image&gt;&lt;filename val=&quot;C:\Users\cepuente\AppData\Local\Temp\CP6432927669196Session\CPTrustFolder6432927669196\PPTImport6432952590839\data\asimages\{680737CA-9EC9-471C-86AA-0BFB57315853}_5.png&quot;/&gt;&lt;left val=&quot;603&quot;/&gt;&lt;top val=&quot;452&quot;/&gt;&lt;width val=&quot;24&quot;/&gt;&lt;height val=&quot;23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AEF4F0-88D9-4806-89B3-0AEAD37CA0A6}&quot;/&gt;&lt;isInvalidForFieldText val=&quot;0&quot;/&gt;&lt;Image&gt;&lt;filename val=&quot;C:\Users\cepuente\AppData\Local\Temp\CP6432927669196Session\CPTrustFolder6432927669196\PPTImport6432952590839\data\asimages\{2BAEF4F0-88D9-4806-89B3-0AEAD37CA0A6}_5.png&quot;/&gt;&lt;left val=&quot;512&quot;/&gt;&lt;top val=&quot;452&quot;/&gt;&lt;width val=&quot;25&quot;/&gt;&lt;height val=&quot;23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197D8E6-7C97-4238-B6D4-09903B6D8E02}&quot;/&gt;&lt;isInvalidForFieldText val=&quot;0&quot;/&gt;&lt;Image&gt;&lt;filename val=&quot;C:\Users\cepuente\AppData\Local\Temp\CP6432927669196Session\CPTrustFolder6432927669196\PPTImport6432952590839\data\asimages\{5197D8E6-7C97-4238-B6D4-09903B6D8E02}_5.png&quot;/&gt;&lt;left val=&quot;420&quot;/&gt;&lt;top val=&quot;274&quot;/&gt;&lt;width val=&quot;24&quot;/&gt;&lt;height val=&quot;24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00CB155-6D98-403E-8C2A-A8E4E14503BD}&quot;/&gt;&lt;isInvalidForFieldText val=&quot;0&quot;/&gt;&lt;Image&gt;&lt;filename val=&quot;C:\Users\cepuente\AppData\Local\Temp\CP6432927669196Session\CPTrustFolder6432927669196\PPTImport6432952590839\data\asimages\{E00CB155-6D98-403E-8C2A-A8E4E14503BD}_5.png&quot;/&gt;&lt;left val=&quot;284&quot;/&gt;&lt;top val=&quot;183&quot;/&gt;&lt;width val=&quot;386&quot;/&gt;&lt;height val=&quot;382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A0FFD14-580A-4935-9EBF-9824B3FE1623}&quot;/&gt;&lt;isInvalidForFieldText val=&quot;0&quot;/&gt;&lt;Image&gt;&lt;filename val=&quot;C:\Users\cepuente\AppData\Local\Temp\CP6432927669196Session\CPTrustFolder6432927669196\PPTImport6432952590839\data\asimages\{8A0FFD14-580A-4935-9EBF-9824B3FE1623}_6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19&quot;/&gt;&lt;lineCharCount val=&quot;16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77B2DD51-89D8-41DA-904B-CF0BA8DE5F37}&quot;/&gt;&lt;isInvalidForFieldText val=&quot;0&quot;/&gt;&lt;Image&gt;&lt;filename val=&quot;C:\Users\cepuente\AppData\Local\Temp\CP6432927669196Session\CPTrustFolder6432927669196\PPTImport6432952590839\data\asimages\{77B2DD51-89D8-41DA-904B-CF0BA8DE5F37}_6.png&quot;/&gt;&lt;left val=&quot;0&quot;/&gt;&lt;top val=&quot;574&quot;/&gt;&lt;width val=&quot;961&quot;/&gt;&lt;height val=&quot;109&quot;/&gt;&lt;hasText val=&quot;1&quot;/&gt;&lt;/Image&gt;&lt;/ThreeDShapeInfo&gt;"/>
  <p:tag name="PRESENTER_SHAPETEXTINFO" val="&lt;ShapeTextInfo&gt;&lt;TableIndex row=&quot;-1&quot; col=&quot;-1&quot;&gt;&lt;linesCount val=&quot;2&quot;/&gt;&lt;lineCharCount val=&quot;75&quot;/&gt;&lt;lineCharCount val=&quot;75&quot;/&gt;&lt;/TableIndex&gt;&lt;/ShapeTextInfo&gt;"/>
  <p:tag name="PRESENTER_SHAPEINFO" val="&lt;ThreeDShapeInfo&gt;&lt;uuid val=&quot;{5CD547C6-5BB6-47DB-9360-6CB08BCDAC84}&quot;/&gt;&lt;isInvalidForFieldText val=&quot;0&quot;/&gt;&lt;Image&gt;&lt;filename val=&quot;C:\Users\cepuente\AppData\Local\Temp\CP6432927669196Session\CPTrustFolder6432927669196\PPTImport6432952590839\data\asimages\{5CD547C6-5BB6-47DB-9360-6CB08BCDAC84}.png&quot;/&gt;&lt;left val=&quot;0&quot;/&gt;&lt;top val=&quot;574&quot;/&gt;&lt;width val=&quot;961&quot;/&gt;&lt;height val=&quot;109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8A28914-9DA2-4255-859D-BD1A8FEFAFAE}&quot;/&gt;&lt;isInvalidForFieldText val=&quot;0&quot;/&gt;&lt;Image&gt;&lt;filename val=&quot;C:\Users\cepuente\AppData\Local\Temp\CP6432927669196Session\CPTrustFolder6432927669196\PPTImport6432952590839\data\asimages\{F8A28914-9DA2-4255-859D-BD1A8FEFAFAE}.png&quot;/&gt;&lt;left val=&quot;296&quot;/&gt;&lt;top val=&quot;186&quot;/&gt;&lt;width val=&quot;367&quot;/&gt;&lt;height val=&quot;389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4D700-0A12-4C9F-9A91-292D85E55AB9}&quot;/&gt;&lt;isInvalidForFieldText val=&quot;0&quot;/&gt;&lt;Image&gt;&lt;filename val=&quot;C:\Users\cepuente\AppData\Local\Temp\CP6432927669196Session\CPTrustFolder6432927669196\PPTImport6432952590839\data\asimages\{EE74D700-0A12-4C9F-9A91-292D85E55AB9}_7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27&quot;/&gt;&lt;lineCharCount val=&quot;16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6672E73C-17D0-4BB9-A1AB-1E42C3A53312}&quot;/&gt;&lt;isInvalidForFieldText val=&quot;0&quot;/&gt;&lt;Image&gt;&lt;filename val=&quot;C:\Users\cepuente\AppData\Local\Temp\CP6432927669196Session\CPTrustFolder6432927669196\PPTImport6432952590839\data\asimages\{6672E73C-17D0-4BB9-A1AB-1E42C3A53312}_7.png&quot;/&gt;&lt;left val=&quot;0&quot;/&gt;&lt;top val=&quot;495&quot;/&gt;&lt;width val=&quot;961&quot;/&gt;&lt;height val=&quot;152&quot;/&gt;&lt;hasText val=&quot;1&quot;/&gt;&lt;/Image&gt;&lt;/ThreeDShapeInfo&gt;"/>
  <p:tag name="PRESENTER_SHAPETEXTINFO" val="&lt;ShapeTextInfo&gt;&lt;TableIndex row=&quot;-1&quot; col=&quot;-1&quot;&gt;&lt;linesCount val=&quot;3&quot;/&gt;&lt;lineCharCount val=&quot;23&quot;/&gt;&lt;lineCharCount val=&quot;34&quot;/&gt;&lt;lineCharCount val=&quot;45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1860303-1AE6-43EE-B764-26FC30CDFD47}&quot;/&gt;&lt;isInvalidForFieldText val=&quot;0&quot;/&gt;&lt;Image&gt;&lt;filename val=&quot;C:\Users\cepuente\AppData\Local\Temp\CP6432927669196Session\CPTrustFolder6432927669196\PPTImport6432952590839\data\asimages\{51860303-1AE6-43EE-B764-26FC30CDFD47}.png&quot;/&gt;&lt;left val=&quot;336&quot;/&gt;&lt;top val=&quot;192&quot;/&gt;&lt;width val=&quot;288&quot;/&gt;&lt;height val=&quot;288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B60781-1C0C-470A-A498-2B15161AD6C1}&quot;/&gt;&lt;isInvalidForFieldText val=&quot;0&quot;/&gt;&lt;Image&gt;&lt;filename val=&quot;C:\Users\cepuente\AppData\Local\Temp\CP6432927669196Session\CPTrustFolder6432927669196\PPTImport6432952590839\data\asimages\{CDB60781-1C0C-470A-A498-2B15161AD6C1}_8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27&quot;/&gt;&lt;lineCharCount val=&quot;16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85E0A043-1371-42AF-A1D9-2F06C0954653}&quot;/&gt;&lt;isInvalidForFieldText val=&quot;0&quot;/&gt;&lt;Image&gt;&lt;filename val=&quot;C:\Users\cepuente\AppData\Local\Temp\CP6432927669196Session\CPTrustFolder6432927669196\PPTImport6432952590839\data\asimages\{85E0A043-1371-42AF-A1D9-2F06C0954653}_8.png&quot;/&gt;&lt;left val=&quot;0&quot;/&gt;&lt;top val=&quot;495&quot;/&gt;&lt;width val=&quot;961&quot;/&gt;&lt;height val=&quot;197&quot;/&gt;&lt;hasText val=&quot;1&quot;/&gt;&lt;/Image&gt;&lt;/ThreeDShapeInfo&gt;"/>
  <p:tag name="PRESENTER_SHAPETEXTINFO" val="&lt;ShapeTextInfo&gt;&lt;TableIndex row=&quot;-1&quot; col=&quot;-1&quot;&gt;&lt;linesCount val=&quot;4&quot;/&gt;&lt;lineCharCount val=&quot;23&quot;/&gt;&lt;lineCharCount val=&quot;34&quot;/&gt;&lt;lineCharCount val=&quot;46&quot;/&gt;&lt;lineCharCount val=&quot;7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B52A334-F17F-47B6-8124-F9E251283881}&quot;/&gt;&lt;isInvalidForFieldText val=&quot;0&quot;/&gt;&lt;Image&gt;&lt;filename val=&quot;C:\Users\cepuente\AppData\Local\Temp\CP6432927669196Session\CPTrustFolder6432927669196\PPTImport6432952590839\data\asimages\{FB52A334-F17F-47B6-8124-F9E251283881}.png&quot;/&gt;&lt;left val=&quot;168&quot;/&gt;&lt;top val=&quot;192&quot;/&gt;&lt;width val=&quot;288&quot;/&gt;&lt;height val=&quot;288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4081A13-4CDD-449B-BAA9-B13A8E119AF6}&quot;/&gt;&lt;isInvalidForFieldText val=&quot;0&quot;/&gt;&lt;Image&gt;&lt;filename val=&quot;C:\Users\cepuente\AppData\Local\Temp\CP6432927669196Session\CPTrustFolder6432927669196\PPTImport6432952590839\data\asimages\{F4081A13-4CDD-449B-BAA9-B13A8E119AF6}.png&quot;/&gt;&lt;left val=&quot;504&quot;/&gt;&lt;top val=&quot;192&quot;/&gt;&lt;width val=&quot;288&quot;/&gt;&lt;height val=&quot;288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F9294FE-33CB-4678-A983-F2D9BEDB5EC0}&quot;/&gt;&lt;isInvalidForFieldText val=&quot;0&quot;/&gt;&lt;Image&gt;&lt;filename val=&quot;C:\Users\cepuente\AppData\Local\Temp\CP6432927669196Session\CPTrustFolder6432927669196\PPTImport6432952590839\data\asimages\{7F9294FE-33CB-4678-A983-F2D9BEDB5EC0}_9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27&quot;/&gt;&lt;lineCharCount val=&quot;16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0A8EB58-3C14-4068-BFEF-0CFC6AF7C7A4}&quot;/&gt;&lt;isInvalidForFieldText val=&quot;0&quot;/&gt;&lt;Image&gt;&lt;filename val=&quot;C:\Users\cepuente\AppData\Local\Temp\CP6432927669196Session\CPTrustFolder6432927669196\PPTImport6432952590839\data\asimages\{E0A8EB58-3C14-4068-BFEF-0CFC6AF7C7A4}.png&quot;/&gt;&lt;left val=&quot;168&quot;/&gt;&lt;top val=&quot;192&quot;/&gt;&lt;width val=&quot;288&quot;/&gt;&lt;height val=&quot;288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A0ECF53-22C4-4163-B70B-6BDD2F1EB8D5}&quot;/&gt;&lt;isInvalidForFieldText val=&quot;0&quot;/&gt;&lt;Image&gt;&lt;filename val=&quot;C:\Users\cepuente\AppData\Local\Temp\CP6432927669196Session\CPTrustFolder6432927669196\PPTImport6432952590839\data\asimages\{4A0ECF53-22C4-4163-B70B-6BDD2F1EB8D5}.png&quot;/&gt;&lt;left val=&quot;504&quot;/&gt;&lt;top val=&quot;192&quot;/&gt;&lt;width val=&quot;288&quot;/&gt;&lt;height val=&quot;288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1719227D-DBE7-44F0-B5AA-7F8CB53520E6}&quot;/&gt;&lt;isInvalidForFieldText val=&quot;0&quot;/&gt;&lt;Image&gt;&lt;filename val=&quot;C:\Users\cepuente\AppData\Local\Temp\CP6432927669196Session\CPTrustFolder6432927669196\PPTImport6432952590839\data\asimages\{1719227D-DBE7-44F0-B5AA-7F8CB53520E6}_9.png&quot;/&gt;&lt;left val=&quot;0&quot;/&gt;&lt;top val=&quot;504&quot;/&gt;&lt;width val=&quot;961&quot;/&gt;&lt;height val=&quot;124&quot;/&gt;&lt;hasText val=&quot;1&quot;/&gt;&lt;/Image&gt;&lt;/ThreeDShapeInfo&gt;"/>
  <p:tag name="PRESENTER_SHAPETEXTINFO" val="&lt;ShapeTextInfo&gt;&lt;TableIndex row=&quot;-1&quot; col=&quot;-1&quot;&gt;&lt;linesCount val=&quot;2&quot;/&gt;&lt;lineCharCount val=&quot;59&quot;/&gt;&lt;lineCharCount val=&quot;86&quot;/&gt;&lt;/TableIndex&gt;&lt;/ShapeTextInfo&gt;"/>
  <p:tag name="PRESENTER_SHAPEINFO" val="&lt;ThreeDShapeInfo&gt;&lt;uuid val=&quot;{85084841-1D27-4C18-947B-A8789A6B7D51}&quot;/&gt;&lt;isInvalidForFieldText val=&quot;0&quot;/&gt;&lt;Image&gt;&lt;filename val=&quot;C:\Users\cepuente\AppData\Local\Temp\CP6432927669196Session\CPTrustFolder6432927669196\PPTImport6432952590839\data\asimages\{85084841-1D27-4C18-947B-A8789A6B7D51}.png&quot;/&gt;&lt;left val=&quot;0&quot;/&gt;&lt;top val=&quot;504&quot;/&gt;&lt;width val=&quot;961&quot;/&gt;&lt;height val=&quot;124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2B79591-1D51-4FB6-B687-6DB7B0AB444D}&quot;/&gt;&lt;isInvalidForFieldText val=&quot;0&quot;/&gt;&lt;Image&gt;&lt;filename val=&quot;C:\Users\cepuente\AppData\Local\Temp\CP6432927669196Session\CPTrustFolder6432927669196\PPTImport6432952590839\data\asimages\{12B79591-1D51-4FB6-B687-6DB7B0AB444D}_10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27&quot;/&gt;&lt;lineCharCount val=&quot;16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C50E74B-4753-408C-9A98-93EE31229937}&quot;/&gt;&lt;isInvalidForFieldText val=&quot;0&quot;/&gt;&lt;Image&gt;&lt;filename val=&quot;C:\Users\cepuente\AppData\Local\Temp\CP6432927669196Session\CPTrustFolder6432927669196\PPTImport6432952590839\data\asimages\{0C50E74B-4753-408C-9A98-93EE31229937}.png&quot;/&gt;&lt;left val=&quot;168&quot;/&gt;&lt;top val=&quot;192&quot;/&gt;&lt;width val=&quot;288&quot;/&gt;&lt;height val=&quot;288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79BAF07-DB66-4DC8-89C5-B3EA0D2152CE}&quot;/&gt;&lt;isInvalidForFieldText val=&quot;0&quot;/&gt;&lt;Image&gt;&lt;filename val=&quot;C:\Users\cepuente\AppData\Local\Temp\CP6432927669196Session\CPTrustFolder6432927669196\PPTImport6432952590839\data\asimages\{679BAF07-DB66-4DC8-89C5-B3EA0D2152CE}.png&quot;/&gt;&lt;left val=&quot;504&quot;/&gt;&lt;top val=&quot;192&quot;/&gt;&lt;width val=&quot;288&quot;/&gt;&lt;height val=&quot;288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67E19247-9501-4267-8E33-7F4266268E5C}&quot;/&gt;&lt;isInvalidForFieldText val=&quot;0&quot;/&gt;&lt;Image&gt;&lt;filename val=&quot;C:\Users\cepuente\AppData\Local\Temp\CP6432927669196Session\CPTrustFolder6432927669196\PPTImport6432952590839\data\asimages\{67E19247-9501-4267-8E33-7F4266268E5C}_10.png&quot;/&gt;&lt;left val=&quot;0&quot;/&gt;&lt;top val=&quot;504&quot;/&gt;&lt;width val=&quot;961&quot;/&gt;&lt;height val=&quot;124&quot;/&gt;&lt;hasText val=&quot;1&quot;/&gt;&lt;/Image&gt;&lt;/ThreeDShapeInfo&gt;"/>
  <p:tag name="PRESENTER_SHAPETEXTINFO" val="&lt;ShapeTextInfo&gt;&lt;TableIndex row=&quot;-1&quot; col=&quot;-1&quot;&gt;&lt;linesCount val=&quot;2&quot;/&gt;&lt;lineCharCount val=&quot;59&quot;/&gt;&lt;lineCharCount val=&quot;86&quot;/&gt;&lt;/TableIndex&gt;&lt;/ShapeTextInfo&gt;"/>
  <p:tag name="PRESENTER_SHAPEINFO" val="&lt;ThreeDShapeInfo&gt;&lt;uuid val=&quot;{6E15EFE7-85B6-4CF5-A028-7D3FA875FA25}&quot;/&gt;&lt;isInvalidForFieldText val=&quot;0&quot;/&gt;&lt;Image&gt;&lt;filename val=&quot;C:\Users\cepuente\AppData\Local\Temp\CP6432927669196Session\CPTrustFolder6432927669196\PPTImport6432952590839\data\asimages\{6E15EFE7-85B6-4CF5-A028-7D3FA875FA25}.png&quot;/&gt;&lt;left val=&quot;0&quot;/&gt;&lt;top val=&quot;504&quot;/&gt;&lt;width val=&quot;961&quot;/&gt;&lt;height val=&quot;124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55D963C-0605-4AFA-9AFE-7FF8B1896B48}&quot;/&gt;&lt;isInvalidForFieldText val=&quot;0&quot;/&gt;&lt;Image&gt;&lt;filename val=&quot;C:\Users\cepuente\AppData\Local\Temp\CP6432927669196Session\CPTrustFolder6432927669196\PPTImport6432952590839\data\asimages\{C55D963C-0605-4AFA-9AFE-7FF8B1896B48}_10.png&quot;/&gt;&lt;left val=&quot;266&quot;/&gt;&lt;top val=&quot;627&quot;/&gt;&lt;width val=&quot;24&quot;/&gt;&lt;height val=&quot;24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493D920-1729-43F1-9289-6BC800384890}&quot;/&gt;&lt;isInvalidForFieldText val=&quot;0&quot;/&gt;&lt;Image&gt;&lt;filename val=&quot;C:\Users\cepuente\AppData\Local\Temp\CP6432927669196Session\CPTrustFolder6432927669196\PPTImport6432952590839\data\asimages\{3493D920-1729-43F1-9289-6BC800384890}_10.png&quot;/&gt;&lt;left val=&quot;608&quot;/&gt;&lt;top val=&quot;627&quot;/&gt;&lt;width val=&quot;25&quot;/&gt;&lt;height val=&quot;24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FD7E410-C3D3-457E-ABB3-5520085D8460}&quot;/&gt;&lt;isInvalidForFieldText val=&quot;0&quot;/&gt;&lt;Image&gt;&lt;filename val=&quot;C:\Users\cepuente\AppData\Local\Temp\CP6432927669196Session\CPTrustFolder6432927669196\PPTImport6432952590839\data\asimages\{CFD7E410-C3D3-457E-ABB3-5520085D8460}_10.png&quot;/&gt;&lt;left val=&quot;336&quot;/&gt;&lt;top val=&quot;627&quot;/&gt;&lt;width val=&quot;415&quot;/&gt;&lt;height val=&quot;24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0702534-DAA8-4806-8605-1D3D7D5EE507}&quot;/&gt;&lt;isInvalidForFieldText val=&quot;0&quot;/&gt;&lt;Image&gt;&lt;filename val=&quot;C:\Users\cepuente\AppData\Local\Temp\CP6432927669196Session\CPTrustFolder6432927669196\PPTImport6432952590839\data\asimages\{30702534-DAA8-4806-8605-1D3D7D5EE507}_11.png&quot;/&gt;&lt;left val=&quot;48&quot;/&gt;&lt;top val=&quot;48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2&quot;/&gt;&lt;lineCharCount val=&quot;27&quot;/&gt;&lt;lineCharCount val=&quot;16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2226AFB-4728-4F53-A983-EBABDE518E44}&quot;/&gt;&lt;isInvalidForFieldText val=&quot;0&quot;/&gt;&lt;Image&gt;&lt;filename val=&quot;C:\Users\cepuente\AppData\Local\Temp\CP6432927669196Session\CPTrustFolder6432927669196\PPTImport6432952590839\data\asimages\{A2226AFB-4728-4F53-A983-EBABDE518E44}.png&quot;/&gt;&lt;left val=&quot;168&quot;/&gt;&lt;top val=&quot;192&quot;/&gt;&lt;width val=&quot;288&quot;/&gt;&lt;height val=&quot;288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4A0E3CF-7448-4889-A61B-87D427A228C6}&quot;/&gt;&lt;isInvalidForFieldText val=&quot;0&quot;/&gt;&lt;Image&gt;&lt;filename val=&quot;C:\Users\cepuente\AppData\Local\Temp\CP6432927669196Session\CPTrustFolder6432927669196\PPTImport6432952590839\data\asimages\{14A0E3CF-7448-4889-A61B-87D427A228C6}.png&quot;/&gt;&lt;left val=&quot;504&quot;/&gt;&lt;top val=&quot;192&quot;/&gt;&lt;width val=&quot;288&quot;/&gt;&lt;height val=&quot;288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321C27A7-EBEE-44A4-BBBD-081D76F7AC89}&quot;/&gt;&lt;isInvalidForFieldText val=&quot;0&quot;/&gt;&lt;Image&gt;&lt;filename val=&quot;C:\Users\cepuente\AppData\Local\Temp\CP6432927669196Session\CPTrustFolder6432927669196\PPTImport6432952590839\data\asimages\{321C27A7-EBEE-44A4-BBBD-081D76F7AC89}_11.png&quot;/&gt;&lt;left val=&quot;0&quot;/&gt;&lt;top val=&quot;504&quot;/&gt;&lt;width val=&quot;961&quot;/&gt;&lt;height val=&quot;185&quot;/&gt;&lt;hasText val=&quot;1&quot;/&gt;&lt;/Image&gt;&lt;/ThreeDShapeInfo&gt;"/>
  <p:tag name="PRESENTER_SHAPETEXTINFO" val="&lt;ShapeTextInfo&gt;&lt;TableIndex row=&quot;-1&quot; col=&quot;-1&quot;&gt;&lt;linesCount val=&quot;3&quot;/&gt;&lt;lineCharCount val=&quot;59&quot;/&gt;&lt;lineCharCount val=&quot;87&quot;/&gt;&lt;lineCharCount val=&quot;83&quot;/&gt;&lt;/TableIndex&gt;&lt;/ShapeTextInfo&gt;"/>
  <p:tag name="PRESENTER_SHAPEINFO" val="&lt;ThreeDShapeInfo&gt;&lt;uuid val=&quot;{C38EADC2-4FDD-4EE9-9054-C4B1B8BBC823}&quot;/&gt;&lt;isInvalidForFieldText val=&quot;0&quot;/&gt;&lt;Image&gt;&lt;filename val=&quot;C:\Users\cepuente\AppData\Local\Temp\CP6432927669196Session\CPTrustFolder6432927669196\PPTImport6432952590839\data\asimages\{C38EADC2-4FDD-4EE9-9054-C4B1B8BBC823}.png&quot;/&gt;&lt;left val=&quot;0&quot;/&gt;&lt;top val=&quot;504&quot;/&gt;&lt;width val=&quot;961&quot;/&gt;&lt;height val=&quot;18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19D90D5-8FEF-470F-84C2-C153FEFBD9F5}&quot;/&gt;&lt;isInvalidForFieldText val=&quot;0&quot;/&gt;&lt;Image&gt;&lt;filename val=&quot;C:\Users\cepuente\AppData\Local\Temp\CP6432927669196Session\CPTrustFolder6432927669196\PPTImport6432952590839\data\asimages\{119D90D5-8FEF-470F-84C2-C153FEFBD9F5}.png&quot;/&gt;&lt;left val=&quot;240&quot;/&gt;&lt;top val=&quot;131&quot;/&gt;&lt;width val=&quot;480&quot;/&gt;&lt;height val=&quot;480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C952DB-31A3-4952-9443-253062BBDB95}&quot;/&gt;&lt;isInvalidForFieldText val=&quot;0&quot;/&gt;&lt;Image&gt;&lt;filename val=&quot;C:\Users\cepuente\AppData\Local\Temp\CP6432927669196Session\CPTrustFolder6432927669196\PPTImport6432952590839\data\asimages\{FDC952DB-31A3-4952-9443-253062BBDB95}_12.png&quot;/&gt;&lt;left val=&quot;48&quot;/&gt;&lt;top val=&quot;30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AA08E79A-33F8-4A41-B398-4144D7739451}&quot;/&gt;&lt;isInvalidForFieldText val=&quot;0&quot;/&gt;&lt;Image&gt;&lt;filename val=&quot;C:\Users\cepuente\AppData\Local\Temp\CP6432927669196Session\CPTrustFolder6432927669196\PPTImport6432952590839\data\asimages\{AA08E79A-33F8-4A41-B398-4144D7739451}_12.png&quot;/&gt;&lt;left val=&quot;0&quot;/&gt;&lt;top val=&quot;107&quot;/&gt;&lt;width val=&quot;961&quot;/&gt;&lt;height val=&quot;62&quot;/&gt;&lt;hasText val=&quot;1&quot;/&gt;&lt;/Image&gt;&lt;/ThreeDShapeInfo&gt;"/>
  <p:tag name="PRESENTER_SHAPETEXTINFO" val="&lt;ShapeTextInfo&gt;&lt;TableIndex row=&quot;-1&quot; col=&quot;-1&quot;&gt;&lt;linesCount val=&quot;1&quot;/&gt;&lt;lineCharCount val=&quot;30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1A77C3-29FE-4DED-9660-21FC6A0244CB}&quot;/&gt;&lt;isInvalidForFieldText val=&quot;0&quot;/&gt;&lt;Image&gt;&lt;filename val=&quot;C:\Users\cepuente\AppData\Local\Temp\CP6432927669196Session\CPTrustFolder6432927669196\PPTImport6432952590839\data\asimages\{AB1A77C3-29FE-4DED-9660-21FC6A0244CB}.png&quot;/&gt;&lt;left val=&quot;312&quot;/&gt;&lt;top val=&quot;392&quot;/&gt;&lt;width val=&quot;336&quot;/&gt;&lt;height val=&quot;111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0DFE597-6B6A-4CB4-829C-0D5052CF9937}&quot;/&gt;&lt;isInvalidForFieldText val=&quot;0&quot;/&gt;&lt;Image&gt;&lt;filename val=&quot;C:\Users\cepuente\AppData\Local\Temp\CP6432927669196Session\CPTrustFolder6432927669196\PPTImport6432952590839\data\asimages\{40DFE597-6B6A-4CB4-829C-0D5052CF9937}.png&quot;/&gt;&lt;left val=&quot;-3&quot;/&gt;&lt;top val=&quot;196&quot;/&gt;&lt;width val=&quot;961&quot;/&gt;&lt;height val=&quot;172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DF8DFB97-79E8-44BF-8B50-784AAC53E0A0}&quot;/&gt;&lt;isInvalidForFieldText val=&quot;0&quot;/&gt;&lt;Image&gt;&lt;filename val=&quot;C:\Users\cepuente\AppData\Local\Temp\CP6432927669196Session\CPTrustFolder6432927669196\PPTImport6432952590839\data\asimages\{DF8DFB97-79E8-44BF-8B50-784AAC53E0A0}_12.png&quot;/&gt;&lt;left val=&quot;463&quot;/&gt;&lt;top val=&quot;360&quot;/&gt;&lt;width val=&quot;35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0EA67DB4-D440-40BA-AF33-D32EA026AACE}&quot;/&gt;&lt;isInvalidForFieldText val=&quot;0&quot;/&gt;&lt;Image&gt;&lt;filename val=&quot;C:\Users\cepuente\AppData\Local\Temp\CP6432927669196Session\CPTrustFolder6432927669196\PPTImport6432952590839\data\asimages\{0EA67DB4-D440-40BA-AF33-D32EA026AACE}.png&quot;/&gt;&lt;left val=&quot;463&quot;/&gt;&lt;top val=&quot;360&quot;/&gt;&lt;width val=&quot;35&quot;/&gt;&lt;height val=&quot;43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53D7BDEB-96D0-42A1-B940-6DABA130BF3F}&quot;/&gt;&lt;isInvalidForFieldText val=&quot;0&quot;/&gt;&lt;Image&gt;&lt;filename val=&quot;C:\Users\cepuente\AppData\Local\Temp\CP6432927669196Session\CPTrustFolder6432927669196\PPTImport6432952590839\data\asimages\{53D7BDEB-96D0-42A1-B940-6DABA130BF3F}_12.png&quot;/&gt;&lt;left val=&quot;0&quot;/&gt;&lt;top val=&quot;528&quot;/&gt;&lt;width val=&quot;961&quot;/&gt;&lt;height val=&quot;160&quot;/&gt;&lt;hasText val=&quot;1&quot;/&gt;&lt;/Image&gt;&lt;/ThreeDShapeInfo&gt;"/>
  <p:tag name="PRESENTER_SHAPETEXTINFO" val="&lt;ShapeTextInfo&gt;&lt;TableIndex row=&quot;-1&quot; col=&quot;-1&quot;&gt;&lt;linesCount val=&quot;3&quot;/&gt;&lt;lineCharCount val=&quot;66&quot;/&gt;&lt;lineCharCount val=&quot;55&quot;/&gt;&lt;lineCharCount val=&quot;49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AFA1149-C769-434A-B7EC-D0C8137FC38E}&quot;/&gt;&lt;isInvalidForFieldText val=&quot;0&quot;/&gt;&lt;Image&gt;&lt;filename val=&quot;C:\Users\cepuente\AppData\Local\Temp\CP6432927669196Session\CPTrustFolder6432927669196\PPTImport6432952590839\data\asimages\{3AFA1149-C769-434A-B7EC-D0C8137FC38E}.png&quot;/&gt;&lt;left val=&quot;240&quot;/&gt;&lt;top val=&quot;131&quot;/&gt;&lt;width val=&quot;480&quot;/&gt;&lt;height val=&quot;480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B4CA691-01CA-4A43-AF5D-9D35F8F5A7BB}&quot;/&gt;&lt;isInvalidForFieldText val=&quot;0&quot;/&gt;&lt;Image&gt;&lt;filename val=&quot;C:\Users\cepuente\AppData\Local\Temp\CP6432927669196Session\CPTrustFolder6432927669196\PPTImport6432952590839\data\asimages\{AB4CA691-01CA-4A43-AF5D-9D35F8F5A7BB}_13.png&quot;/&gt;&lt;left val=&quot;48&quot;/&gt;&lt;top val=&quot;30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0ED80200-FCC7-4B27-AE6A-3D0CC71375F9}&quot;/&gt;&lt;isInvalidForFieldText val=&quot;0&quot;/&gt;&lt;Image&gt;&lt;filename val=&quot;C:\Users\cepuente\AppData\Local\Temp\CP6432927669196Session\CPTrustFolder6432927669196\PPTImport6432952590839\data\asimages\{0ED80200-FCC7-4B27-AE6A-3D0CC71375F9}_13.png&quot;/&gt;&lt;left val=&quot;0&quot;/&gt;&lt;top val=&quot;107&quot;/&gt;&lt;width val=&quot;961&quot;/&gt;&lt;height val=&quot;62&quot;/&gt;&lt;hasText val=&quot;1&quot;/&gt;&lt;/Image&gt;&lt;/ThreeDShapeInfo&gt;"/>
  <p:tag name="PRESENTER_SHAPETEXTINFO" val="&lt;ShapeTextInfo&gt;&lt;TableIndex row=&quot;-1&quot; col=&quot;-1&quot;&gt;&lt;linesCount val=&quot;1&quot;/&gt;&lt;lineCharCount val=&quot;30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F5BD97B-7ED7-48F7-9C99-6FC7CBA0CCEE}&quot;/&gt;&lt;isInvalidForFieldText val=&quot;0&quot;/&gt;&lt;Image&gt;&lt;filename val=&quot;C:\Users\cepuente\AppData\Local\Temp\CP6432927669196Session\CPTrustFolder6432927669196\PPTImport6432952590839\data\asimages\{FF5BD97B-7ED7-48F7-9C99-6FC7CBA0CCEE}.png&quot;/&gt;&lt;left val=&quot;312&quot;/&gt;&lt;top val=&quot;392&quot;/&gt;&lt;width val=&quot;336&quot;/&gt;&lt;height val=&quot;111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C7A7152-093E-439A-9E1E-83E04CC7FF1C}&quot;/&gt;&lt;isInvalidForFieldText val=&quot;0&quot;/&gt;&lt;Image&gt;&lt;filename val=&quot;C:\Users\cepuente\AppData\Local\Temp\CP6432927669196Session\CPTrustFolder6432927669196\PPTImport6432952590839\data\asimages\{3C7A7152-093E-439A-9E1E-83E04CC7FF1C}.png&quot;/&gt;&lt;left val=&quot;-3&quot;/&gt;&lt;top val=&quot;196&quot;/&gt;&lt;width val=&quot;961&quot;/&gt;&lt;height val=&quot;172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EFAB4168-3411-46F1-A1BC-FDA5264A7EB1}&quot;/&gt;&lt;isInvalidForFieldText val=&quot;0&quot;/&gt;&lt;Image&gt;&lt;filename val=&quot;C:\Users\cepuente\AppData\Local\Temp\CP6432927669196Session\CPTrustFolder6432927669196\PPTImport6432952590839\data\asimages\{EFAB4168-3411-46F1-A1BC-FDA5264A7EB1}_13.png&quot;/&gt;&lt;left val=&quot;463&quot;/&gt;&lt;top val=&quot;360&quot;/&gt;&lt;width val=&quot;35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18CB432A-C7A0-44EC-9B75-98D4A7BF1931}&quot;/&gt;&lt;isInvalidForFieldText val=&quot;0&quot;/&gt;&lt;Image&gt;&lt;filename val=&quot;C:\Users\cepuente\AppData\Local\Temp\CP6432927669196Session\CPTrustFolder6432927669196\PPTImport6432952590839\data\asimages\{18CB432A-C7A0-44EC-9B75-98D4A7BF1931}.png&quot;/&gt;&lt;left val=&quot;463&quot;/&gt;&lt;top val=&quot;360&quot;/&gt;&lt;width val=&quot;35&quot;/&gt;&lt;height val=&quot;43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8A2825AD-BEF8-48B2-8E04-C84FC00ECD64}&quot;/&gt;&lt;isInvalidForFieldText val=&quot;0&quot;/&gt;&lt;Image&gt;&lt;filename val=&quot;C:\Users\cepuente\AppData\Local\Temp\CP6432927669196Session\CPTrustFolder6432927669196\PPTImport6432952590839\data\asimages\{8A2825AD-BEF8-48B2-8E04-C84FC00ECD64}_13.png&quot;/&gt;&lt;left val=&quot;0&quot;/&gt;&lt;top val=&quot;519&quot;/&gt;&lt;width val=&quot;961&quot;/&gt;&lt;height val=&quot;120&quot;/&gt;&lt;hasText val=&quot;1&quot;/&gt;&lt;/Image&gt;&lt;/ThreeDShapeInfo&gt;"/>
  <p:tag name="PRESENTER_SHAPETEXTINFO" val="&lt;ShapeTextInfo&gt;&lt;TableIndex row=&quot;-1&quot; col=&quot;-1&quot;&gt;&lt;linesCount val=&quot;2&quot;/&gt;&lt;lineCharCount val=&quot;69&quot;/&gt;&lt;lineCharCount val=&quot;85&quot;/&gt;&lt;/TableIndex&gt;&lt;/ShapeTextInfo&gt;"/>
  <p:tag name="PRESENTER_SHAPEINFO" val="&lt;ThreeDShapeInfo&gt;&lt;uuid val=&quot;{EA89A424-C677-4BBA-AFF3-29808161CEB8}&quot;/&gt;&lt;isInvalidForFieldText val=&quot;0&quot;/&gt;&lt;Image&gt;&lt;filename val=&quot;C:\Users\cepuente\AppData\Local\Temp\CP6432927669196Session\CPTrustFolder6432927669196\PPTImport6432952590839\data\asimages\{EA89A424-C677-4BBA-AFF3-29808161CEB8}.png&quot;/&gt;&lt;left val=&quot;0&quot;/&gt;&lt;top val=&quot;519&quot;/&gt;&lt;width val=&quot;961&quot;/&gt;&lt;height val=&quot;120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FBB5864-E3E6-41AF-8A05-8E85DFCA6208}&quot;/&gt;&lt;isInvalidForFieldText val=&quot;0&quot;/&gt;&lt;Image&gt;&lt;filename val=&quot;C:\Users\cepuente\AppData\Local\Temp\CP6432927669196Session\CPTrustFolder6432927669196\PPTImport6432952590839\data\asimages\{CFBB5864-E3E6-41AF-8A05-8E85DFCA6208}_13.png&quot;/&gt;&lt;left val=&quot;99&quot;/&gt;&lt;top val=&quot;634&quot;/&gt;&lt;width val=&quot;24&quot;/&gt;&lt;height val=&quot;24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7C01B57-ACB5-4638-93E5-6F69384766F8}&quot;/&gt;&lt;isInvalidForFieldText val=&quot;0&quot;/&gt;&lt;Image&gt;&lt;filename val=&quot;C:\Users\cepuente\AppData\Local\Temp\CP6432927669196Session\CPTrustFolder6432927669196\PPTImport6432952590839\data\asimages\{47C01B57-ACB5-4638-93E5-6F69384766F8}_13.png&quot;/&gt;&lt;left val=&quot;242&quot;/&gt;&lt;top val=&quot;634&quot;/&gt;&lt;width val=&quot;24&quot;/&gt;&lt;height val=&quot;24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27E08EA-C39E-4002-BB3A-4BE72D8BAD54}&quot;/&gt;&lt;isInvalidForFieldText val=&quot;0&quot;/&gt;&lt;Image&gt;&lt;filename val=&quot;C:\Users\cepuente\AppData\Local\Temp\CP6432927669196Session\CPTrustFolder6432927669196\PPTImport6432952590839\data\asimages\{227E08EA-C39E-4002-BB3A-4BE72D8BAD54}_13.png&quot;/&gt;&lt;left val=&quot;340&quot;/&gt;&lt;top val=&quot;354&quot;/&gt;&lt;width val=&quot;24&quot;/&gt;&lt;height val=&quot;23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B1EBB68-E956-4A96-9731-E2CDAA248277}&quot;/&gt;&lt;isInvalidForFieldText val=&quot;0&quot;/&gt;&lt;Image&gt;&lt;filename val=&quot;C:\Users\cepuente\AppData\Local\Temp\CP6432927669196Session\CPTrustFolder6432927669196\PPTImport6432952590839\data\asimages\{9B1EBB68-E956-4A96-9731-E2CDAA248277}_13.png&quot;/&gt;&lt;left val=&quot;427&quot;/&gt;&lt;top val=&quot;354&quot;/&gt;&lt;width val=&quot;25&quot;/&gt;&lt;height val=&quot;23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FC284EA-0398-43A8-987F-74CD1E6A4665}&quot;/&gt;&lt;isInvalidForFieldText val=&quot;0&quot;/&gt;&lt;Image&gt;&lt;filename val=&quot;C:\Users\cepuente\AppData\Local\Temp\CP6432927669196Session\CPTrustFolder6432927669196\PPTImport6432952590839\data\asimages\{9FC284EA-0398-43A8-987F-74CD1E6A4665}_13.png&quot;/&gt;&lt;left val=&quot;512&quot;/&gt;&lt;top val=&quot;354&quot;/&gt;&lt;width val=&quot;25&quot;/&gt;&lt;height val=&quot;23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A380D71-651D-4631-ACB2-169DA645D7A6}&quot;/&gt;&lt;isInvalidForFieldText val=&quot;0&quot;/&gt;&lt;Image&gt;&lt;filename val=&quot;C:\Users\cepuente\AppData\Local\Temp\CP6432927669196Session\CPTrustFolder6432927669196\PPTImport6432952590839\data\asimages\{9A380D71-651D-4631-ACB2-169DA645D7A6}_13.png&quot;/&gt;&lt;left val=&quot;594&quot;/&gt;&lt;top val=&quot;354&quot;/&gt;&lt;width val=&quot;25&quot;/&gt;&lt;height val=&quot;23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434CD6-D315-4CE9-A6A8-EA7FC11630E2}&quot;/&gt;&lt;isInvalidForFieldText val=&quot;0&quot;/&gt;&lt;Image&gt;&lt;filename val=&quot;C:\Users\cepuente\AppData\Local\Temp\CP6432927669196Session\CPTrustFolder6432927669196\PPTImport6432952590839\data\asimages\{D5434CD6-D315-4CE9-A6A8-EA7FC11630E2}.png&quot;/&gt;&lt;left val=&quot;240&quot;/&gt;&lt;top val=&quot;131&quot;/&gt;&lt;width val=&quot;480&quot;/&gt;&lt;height val=&quot;480&quot;/&gt;&lt;hasText val=&quot;1&quot;/&gt;&lt;/Image&gt;&lt;/ThreeDShape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99593EA-0770-413A-8325-273541F359BA}&quot;/&gt;&lt;isInvalidForFieldText val=&quot;0&quot;/&gt;&lt;Image&gt;&lt;filename val=&quot;C:\Users\cepuente\AppData\Local\Temp\CP6432927669196Session\CPTrustFolder6432927669196\PPTImport6432952590839\data\asimages\{A99593EA-0770-413A-8325-273541F359BA}_14.png&quot;/&gt;&lt;left val=&quot;48&quot;/&gt;&lt;top val=&quot;30&quot;/&gt;&lt;width val=&quot;865&quot;/&gt;&lt;height val=&quot;121&quot;/&gt;&lt;hasText val=&quot;1&quot;/&gt;&lt;/Image&gt;&lt;/ThreeDShapeInfo&gt;"/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A2BB2889-D3D1-4604-9447-A30CEF2D8A2A}&quot;/&gt;&lt;isInvalidForFieldText val=&quot;0&quot;/&gt;&lt;Image&gt;&lt;filename val=&quot;C:\Users\cepuente\AppData\Local\Temp\CP6432927669196Session\CPTrustFolder6432927669196\PPTImport6432952590839\data\asimages\{A2BB2889-D3D1-4604-9447-A30CEF2D8A2A}_14.png&quot;/&gt;&lt;left val=&quot;0&quot;/&gt;&lt;top val=&quot;107&quot;/&gt;&lt;width val=&quot;961&quot;/&gt;&lt;height val=&quot;62&quot;/&gt;&lt;hasText val=&quot;1&quot;/&gt;&lt;/Image&gt;&lt;/ThreeDShapeInfo&gt;"/>
  <p:tag name="PRESENTER_SHAPETEXTINFO" val="&lt;ShapeTextInfo&gt;&lt;TableIndex row=&quot;-1&quot; col=&quot;-1&quot;&gt;&lt;linesCount val=&quot;1&quot;/&gt;&lt;lineCharCount val=&quot;3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64E2C27-2687-40EB-8379-F0E83E52E89B}&quot;/&gt;&lt;isInvalidForFieldText val=&quot;0&quot;/&gt;&lt;Image&gt;&lt;filename val=&quot;C:\Users\cepuente\AppData\Local\Temp\CP6432927669196Session\CPTrustFolder6432927669196\PPTImport6432952590839\data\asimages\{E64E2C27-2687-40EB-8379-F0E83E52E89B}.png&quot;/&gt;&lt;left val=&quot;312&quot;/&gt;&lt;top val=&quot;392&quot;/&gt;&lt;width val=&quot;336&quot;/&gt;&lt;height val=&quot;111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5D78608-E3C0-49FC-AC5D-A4278FA51A5A}&quot;/&gt;&lt;isInvalidForFieldText val=&quot;0&quot;/&gt;&lt;Image&gt;&lt;filename val=&quot;C:\Users\cepuente\AppData\Local\Temp\CP6432927669196Session\CPTrustFolder6432927669196\PPTImport6432952590839\data\asimages\{C5D78608-E3C0-49FC-AC5D-A4278FA51A5A}.png&quot;/&gt;&lt;left val=&quot;-3&quot;/&gt;&lt;top val=&quot;196&quot;/&gt;&lt;width val=&quot;961&quot;/&gt;&lt;height val=&quot;172&quot;/&gt;&lt;hasText val=&quot;1&quot;/&gt;&lt;/Image&gt;&lt;/ThreeDShape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674FA9D7-DABB-40A1-8696-3E554FF78779}&quot;/&gt;&lt;isInvalidForFieldText val=&quot;0&quot;/&gt;&lt;Image&gt;&lt;filename val=&quot;C:\Users\cepuente\AppData\Local\Temp\CP6432927669196Session\CPTrustFolder6432927669196\PPTImport6432952590839\data\asimages\{674FA9D7-DABB-40A1-8696-3E554FF78779}_14.png&quot;/&gt;&lt;left val=&quot;463&quot;/&gt;&lt;top val=&quot;360&quot;/&gt;&lt;width val=&quot;35&quot;/&gt;&lt;height val=&quot;43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7E7AC15C-95E0-442D-8D76-0697F981AA49}&quot;/&gt;&lt;isInvalidForFieldText val=&quot;0&quot;/&gt;&lt;Image&gt;&lt;filename val=&quot;C:\Users\cepuente\AppData\Local\Temp\CP6432927669196Session\CPTrustFolder6432927669196\PPTImport6432952590839\data\asimages\{7E7AC15C-95E0-442D-8D76-0697F981AA49}.png&quot;/&gt;&lt;left val=&quot;463&quot;/&gt;&lt;top val=&quot;360&quot;/&gt;&lt;width val=&quot;35&quot;/&gt;&lt;height val=&quot;43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obe Garamond">
      <a:majorFont>
        <a:latin typeface="Adobe Garamond Pro Bold"/>
        <a:ea typeface=""/>
        <a:cs typeface=""/>
      </a:majorFont>
      <a:minorFont>
        <a:latin typeface="Adobe Garamon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33836</TotalTime>
  <Words>2537</Words>
  <Application>Microsoft Office PowerPoint</Application>
  <PresentationFormat>On-screen Show (4:3)</PresentationFormat>
  <Paragraphs>419</Paragraphs>
  <Slides>69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3. El arte unitivo de la Santísima Trinidad</vt:lpstr>
      <vt:lpstr>PowerPoint Presentation</vt:lpstr>
      <vt:lpstr>Perﬁles de montaña (Barnsley, 1988)</vt:lpstr>
      <vt:lpstr>Perﬁles de montaña (Barnsley, 1988)</vt:lpstr>
      <vt:lpstr>Perﬁles de montaña (Barnsley, 1988)</vt:lpstr>
      <vt:lpstr>Perﬁles de montaña (Barnsley, 1988)</vt:lpstr>
      <vt:lpstr>Otros perﬁles interesantes (Barnsley, 1988)</vt:lpstr>
      <vt:lpstr>Otros perﬁles interesantes (Barnsley, 1988)</vt:lpstr>
      <vt:lpstr>Otros perﬁles interesantes (Barnsley, 1988)</vt:lpstr>
      <vt:lpstr>Otros perﬁles interesantes (Barnsley, 1988)</vt:lpstr>
      <vt:lpstr>Otros perﬁles interesantes (Barnsley, 1988)</vt:lpstr>
      <vt:lpstr>La turbulencia y los multifractales</vt:lpstr>
      <vt:lpstr>La turbulencia y los multifractales</vt:lpstr>
      <vt:lpstr>La turbulencia y los multifractales</vt:lpstr>
      <vt:lpstr>Una visión geométrica de la complejidad (Puente, 1992, 1994)</vt:lpstr>
      <vt:lpstr>Una visión geométrica de la complejidad (Puente, 1992, 1994)</vt:lpstr>
      <vt:lpstr>Una visión geométrica de la complejidad (Puente, 1992, 1994)</vt:lpstr>
      <vt:lpstr>Una visión geométrica de la complejidad (Puente, 1992, 1994)</vt:lpstr>
      <vt:lpstr>Una multitud de proyecciones</vt:lpstr>
      <vt:lpstr>Una tormenta en Boston (Puente y Obregón, 1996)</vt:lpstr>
      <vt:lpstr>Extensiones a más dimensiones (Puente, 1994)</vt:lpstr>
      <vt:lpstr>El límite en el caso + – (Puente et al., 1996)</vt:lpstr>
      <vt:lpstr>El límite en el caso + – (Puente et al., 1996)</vt:lpstr>
      <vt:lpstr>El límite en el caso + – (Puente et al., 1996)</vt:lpstr>
      <vt:lpstr>El límite en el caso + – (Puente et al., 1996)</vt:lpstr>
      <vt:lpstr>¡Gaussianas por todos lados! (Puente y Klebanoﬀ, 1994)</vt:lpstr>
      <vt:lpstr>¡Gaussianas por todos lados! (Puente y Klebanoﬀ, 1994)</vt:lpstr>
      <vt:lpstr>¡Gaussianas por todos lados! (Puente y Klebanoﬀ, 1994)</vt:lpstr>
      <vt:lpstr>¡Gaussianas por todos lados! (Puente y Klebanoﬀ, 1994)</vt:lpstr>
      <vt:lpstr>Los tesoros de la campana (Puente, 2003)</vt:lpstr>
      <vt:lpstr>Los tesoros de la campana (Puente, 2003)</vt:lpstr>
      <vt:lpstr>Los tesoros de la campana (Puente, 2003)</vt:lpstr>
      <vt:lpstr>Diseños dentro de la campana (Puente, 2003)</vt:lpstr>
      <vt:lpstr>El límite en el caso + + </vt:lpstr>
      <vt:lpstr>El límite en el caso + + </vt:lpstr>
      <vt:lpstr>El límite en el caso + + </vt:lpstr>
      <vt:lpstr>El límite en el caso + + </vt:lpstr>
      <vt:lpstr>El límite en el caso + + </vt:lpstr>
      <vt:lpstr>El límite en el caso + + </vt:lpstr>
      <vt:lpstr>La trilogía majestuosa</vt:lpstr>
      <vt:lpstr>Acerca de la vida de Jesucristo y más</vt:lpstr>
      <vt:lpstr>Acerca de la vida de Jesucristo y más</vt:lpstr>
      <vt:lpstr>Acerca de la vida de Jesucristo y más</vt:lpstr>
      <vt:lpstr>Acerca de la vida de Jesucristo y más</vt:lpstr>
      <vt:lpstr>Otras cuestiones de fe</vt:lpstr>
      <vt:lpstr>Otras cuestiones de fe</vt:lpstr>
      <vt:lpstr>Otras cuestiones de fe</vt:lpstr>
      <vt:lpstr>Otras cuestiones de fe</vt:lpstr>
      <vt:lpstr>Más acerca del Espíritu Santo</vt:lpstr>
      <vt:lpstr>Más acerca del Espíritu Santo</vt:lpstr>
      <vt:lpstr>Más acerca del Espíritu Santo</vt:lpstr>
      <vt:lpstr>Más acerca del Espíritu Santo</vt:lpstr>
      <vt:lpstr>Más acerca del Espíritu Santo</vt:lpstr>
      <vt:lpstr>Números Trinitarios</vt:lpstr>
      <vt:lpstr>Números Trinitarios</vt:lpstr>
      <vt:lpstr>Números Trinitarios</vt:lpstr>
      <vt:lpstr>Nuestras opciones</vt:lpstr>
      <vt:lpstr>Nuestras opciones</vt:lpstr>
      <vt:lpstr>Nuestras opciones</vt:lpstr>
      <vt:lpstr>La transformación</vt:lpstr>
      <vt:lpstr>PowerPoint Presentation</vt:lpstr>
      <vt:lpstr>El antídoto</vt:lpstr>
      <vt:lpstr>PowerPoint Presentation</vt:lpstr>
      <vt:lpstr>X = 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Unitive Art of the Holy Trinity</dc:title>
  <dc:creator>Carlos E. Puente</dc:creator>
  <cp:lastModifiedBy>Carlos E. Puente</cp:lastModifiedBy>
  <cp:revision>270</cp:revision>
  <cp:lastPrinted>2013-06-13T21:27:03Z</cp:lastPrinted>
  <dcterms:created xsi:type="dcterms:W3CDTF">2011-09-23T23:05:04Z</dcterms:created>
  <dcterms:modified xsi:type="dcterms:W3CDTF">2013-08-20T00:40:21Z</dcterms:modified>
</cp:coreProperties>
</file>