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2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82"/>
  </p:notesMasterIdLst>
  <p:handoutMasterIdLst>
    <p:handoutMasterId r:id="rId83"/>
  </p:handoutMasterIdLst>
  <p:sldIdLst>
    <p:sldId id="410" r:id="rId4"/>
    <p:sldId id="257" r:id="rId5"/>
    <p:sldId id="260" r:id="rId6"/>
    <p:sldId id="329" r:id="rId7"/>
    <p:sldId id="380" r:id="rId8"/>
    <p:sldId id="381" r:id="rId9"/>
    <p:sldId id="331" r:id="rId10"/>
    <p:sldId id="332" r:id="rId11"/>
    <p:sldId id="372" r:id="rId12"/>
    <p:sldId id="373" r:id="rId13"/>
    <p:sldId id="396" r:id="rId14"/>
    <p:sldId id="397" r:id="rId15"/>
    <p:sldId id="398" r:id="rId16"/>
    <p:sldId id="399" r:id="rId17"/>
    <p:sldId id="344" r:id="rId18"/>
    <p:sldId id="384" r:id="rId19"/>
    <p:sldId id="385" r:id="rId20"/>
    <p:sldId id="335" r:id="rId21"/>
    <p:sldId id="345" r:id="rId22"/>
    <p:sldId id="346" r:id="rId23"/>
    <p:sldId id="283" r:id="rId24"/>
    <p:sldId id="386" r:id="rId25"/>
    <p:sldId id="387" r:id="rId26"/>
    <p:sldId id="388" r:id="rId27"/>
    <p:sldId id="389" r:id="rId28"/>
    <p:sldId id="349" r:id="rId29"/>
    <p:sldId id="408" r:id="rId30"/>
    <p:sldId id="409" r:id="rId31"/>
    <p:sldId id="294" r:id="rId32"/>
    <p:sldId id="295" r:id="rId33"/>
    <p:sldId id="269" r:id="rId34"/>
    <p:sldId id="350" r:id="rId35"/>
    <p:sldId id="312" r:id="rId36"/>
    <p:sldId id="313" r:id="rId37"/>
    <p:sldId id="351" r:id="rId38"/>
    <p:sldId id="271" r:id="rId39"/>
    <p:sldId id="352" r:id="rId40"/>
    <p:sldId id="297" r:id="rId41"/>
    <p:sldId id="353" r:id="rId42"/>
    <p:sldId id="274" r:id="rId43"/>
    <p:sldId id="285" r:id="rId44"/>
    <p:sldId id="354" r:id="rId45"/>
    <p:sldId id="273" r:id="rId46"/>
    <p:sldId id="302" r:id="rId47"/>
    <p:sldId id="406" r:id="rId48"/>
    <p:sldId id="407" r:id="rId49"/>
    <p:sldId id="355" r:id="rId50"/>
    <p:sldId id="356" r:id="rId51"/>
    <p:sldId id="357" r:id="rId52"/>
    <p:sldId id="303" r:id="rId53"/>
    <p:sldId id="358" r:id="rId54"/>
    <p:sldId id="359" r:id="rId55"/>
    <p:sldId id="360" r:id="rId56"/>
    <p:sldId id="286" r:id="rId57"/>
    <p:sldId id="304" r:id="rId58"/>
    <p:sldId id="305" r:id="rId59"/>
    <p:sldId id="277" r:id="rId60"/>
    <p:sldId id="361" r:id="rId61"/>
    <p:sldId id="362" r:id="rId62"/>
    <p:sldId id="363" r:id="rId63"/>
    <p:sldId id="310" r:id="rId64"/>
    <p:sldId id="392" r:id="rId65"/>
    <p:sldId id="393" r:id="rId66"/>
    <p:sldId id="263" r:id="rId67"/>
    <p:sldId id="377" r:id="rId68"/>
    <p:sldId id="318" r:id="rId69"/>
    <p:sldId id="336" r:id="rId70"/>
    <p:sldId id="337" r:id="rId71"/>
    <p:sldId id="338" r:id="rId72"/>
    <p:sldId id="339" r:id="rId73"/>
    <p:sldId id="366" r:id="rId74"/>
    <p:sldId id="340" r:id="rId75"/>
    <p:sldId id="319" r:id="rId76"/>
    <p:sldId id="378" r:id="rId77"/>
    <p:sldId id="320" r:id="rId78"/>
    <p:sldId id="403" r:id="rId79"/>
    <p:sldId id="402" r:id="rId80"/>
    <p:sldId id="27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4" autoAdjust="0"/>
  </p:normalViewPr>
  <p:slideViewPr>
    <p:cSldViewPr>
      <p:cViewPr>
        <p:scale>
          <a:sx n="70" d="100"/>
          <a:sy n="70" d="100"/>
        </p:scale>
        <p:origin x="-151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AEC2-F1CB-40DA-9AB5-0809623E1C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2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4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9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93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4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71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14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7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9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7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93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4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2BAA-503B-4FC9-83A6-1388B1FBE1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0F12-EE21-45EA-820A-F0A3476E2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5.wmf"/><Relationship Id="rId18" Type="http://schemas.openxmlformats.org/officeDocument/2006/relationships/tags" Target="../tags/tag92.xml"/><Relationship Id="rId3" Type="http://schemas.openxmlformats.org/officeDocument/2006/relationships/tags" Target="../tags/tag88.xml"/><Relationship Id="rId21" Type="http://schemas.openxmlformats.org/officeDocument/2006/relationships/image" Target="../media/image11.png"/><Relationship Id="rId7" Type="http://schemas.openxmlformats.org/officeDocument/2006/relationships/tags" Target="../tags/tag92.xml"/><Relationship Id="rId12" Type="http://schemas.openxmlformats.org/officeDocument/2006/relationships/image" Target="../media/image3.wmf"/><Relationship Id="rId17" Type="http://schemas.openxmlformats.org/officeDocument/2006/relationships/image" Target="../media/image4.wmf"/><Relationship Id="rId2" Type="http://schemas.openxmlformats.org/officeDocument/2006/relationships/tags" Target="../tags/tag87.xml"/><Relationship Id="rId16" Type="http://schemas.openxmlformats.org/officeDocument/2006/relationships/image" Target="../media/image2.wmf"/><Relationship Id="rId20" Type="http://schemas.openxmlformats.org/officeDocument/2006/relationships/tags" Target="../tags/tag93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90.xml"/><Relationship Id="rId15" Type="http://schemas.openxmlformats.org/officeDocument/2006/relationships/image" Target="../media/image9.png"/><Relationship Id="rId10" Type="http://schemas.openxmlformats.org/officeDocument/2006/relationships/tags" Target="../tags/tag95.xml"/><Relationship Id="rId19" Type="http://schemas.openxmlformats.org/officeDocument/2006/relationships/image" Target="../media/image10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8.xml"/><Relationship Id="rId7" Type="http://schemas.openxmlformats.org/officeDocument/2006/relationships/tags" Target="../tags/tag11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2.png"/><Relationship Id="rId5" Type="http://schemas.openxmlformats.org/officeDocument/2006/relationships/tags" Target="../tags/tag111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1.xml"/><Relationship Id="rId7" Type="http://schemas.openxmlformats.org/officeDocument/2006/relationships/image" Target="../media/image1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5.xml"/><Relationship Id="rId7" Type="http://schemas.openxmlformats.org/officeDocument/2006/relationships/image" Target="../media/image1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0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9.xml"/><Relationship Id="rId7" Type="http://schemas.openxmlformats.org/officeDocument/2006/relationships/image" Target="../media/image1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1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tif"/><Relationship Id="rId4" Type="http://schemas.openxmlformats.org/officeDocument/2006/relationships/tags" Target="../tags/tag110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5.xml"/><Relationship Id="rId7" Type="http://schemas.openxmlformats.org/officeDocument/2006/relationships/tags" Target="../tags/tag11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wmf"/><Relationship Id="rId5" Type="http://schemas.openxmlformats.org/officeDocument/2006/relationships/tags" Target="../tags/tag117.xml"/><Relationship Id="rId10" Type="http://schemas.openxmlformats.org/officeDocument/2006/relationships/image" Target="../media/image13.png"/><Relationship Id="rId4" Type="http://schemas.openxmlformats.org/officeDocument/2006/relationships/tags" Target="../tags/tag116.xml"/><Relationship Id="rId9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20.xml"/><Relationship Id="rId21" Type="http://schemas.openxmlformats.org/officeDocument/2006/relationships/tags" Target="../tags/tag124.xml"/><Relationship Id="rId7" Type="http://schemas.openxmlformats.org/officeDocument/2006/relationships/tags" Target="../tags/tag124.xml"/><Relationship Id="rId12" Type="http://schemas.openxmlformats.org/officeDocument/2006/relationships/tags" Target="../tags/tag119.xml"/><Relationship Id="rId17" Type="http://schemas.openxmlformats.org/officeDocument/2006/relationships/tags" Target="../tags/tag122.xml"/><Relationship Id="rId2" Type="http://schemas.openxmlformats.org/officeDocument/2006/relationships/tags" Target="../tags/tag119.xml"/><Relationship Id="rId16" Type="http://schemas.openxmlformats.org/officeDocument/2006/relationships/image" Target="../media/image8.wmf"/><Relationship Id="rId20" Type="http://schemas.openxmlformats.org/officeDocument/2006/relationships/image" Target="../media/image20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2.xml"/><Relationship Id="rId15" Type="http://schemas.openxmlformats.org/officeDocument/2006/relationships/image" Target="../media/image17.png"/><Relationship Id="rId23" Type="http://schemas.openxmlformats.org/officeDocument/2006/relationships/image" Target="../media/image9.wmf"/><Relationship Id="rId10" Type="http://schemas.openxmlformats.org/officeDocument/2006/relationships/tags" Target="../tags/tag127.xml"/><Relationship Id="rId19" Type="http://schemas.openxmlformats.org/officeDocument/2006/relationships/tags" Target="../tags/tag123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20.xml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26" Type="http://schemas.openxmlformats.org/officeDocument/2006/relationships/tags" Target="../tags/tag133.xml"/><Relationship Id="rId3" Type="http://schemas.openxmlformats.org/officeDocument/2006/relationships/tags" Target="../tags/tag130.xml"/><Relationship Id="rId21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9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image" Target="../media/image16.png"/><Relationship Id="rId29" Type="http://schemas.openxmlformats.org/officeDocument/2006/relationships/image" Target="../media/image2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32.xml"/><Relationship Id="rId32" Type="http://schemas.openxmlformats.org/officeDocument/2006/relationships/image" Target="../media/image11.wmf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8.wmf"/><Relationship Id="rId28" Type="http://schemas.openxmlformats.org/officeDocument/2006/relationships/tags" Target="../tags/tag134.xml"/><Relationship Id="rId10" Type="http://schemas.openxmlformats.org/officeDocument/2006/relationships/tags" Target="../tags/tag137.xml"/><Relationship Id="rId19" Type="http://schemas.openxmlformats.org/officeDocument/2006/relationships/tags" Target="../tags/tag129.xml"/><Relationship Id="rId31" Type="http://schemas.openxmlformats.org/officeDocument/2006/relationships/image" Target="../media/image10.wmf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46.xml"/><Relationship Id="rId21" Type="http://schemas.openxmlformats.org/officeDocument/2006/relationships/image" Target="../media/image9.wmf"/><Relationship Id="rId7" Type="http://schemas.openxmlformats.org/officeDocument/2006/relationships/tags" Target="../tags/tag150.xml"/><Relationship Id="rId12" Type="http://schemas.openxmlformats.org/officeDocument/2006/relationships/tags" Target="../tags/tag145.xml"/><Relationship Id="rId17" Type="http://schemas.openxmlformats.org/officeDocument/2006/relationships/tags" Target="../tags/tag148.xml"/><Relationship Id="rId2" Type="http://schemas.openxmlformats.org/officeDocument/2006/relationships/tags" Target="../tags/tag14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53.xml"/><Relationship Id="rId19" Type="http://schemas.openxmlformats.org/officeDocument/2006/relationships/tags" Target="../tags/tag149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46.xml"/><Relationship Id="rId2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56.xml"/><Relationship Id="rId21" Type="http://schemas.openxmlformats.org/officeDocument/2006/relationships/image" Target="../media/image9.wmf"/><Relationship Id="rId7" Type="http://schemas.openxmlformats.org/officeDocument/2006/relationships/tags" Target="../tags/tag160.xml"/><Relationship Id="rId12" Type="http://schemas.openxmlformats.org/officeDocument/2006/relationships/tags" Target="../tags/tag155.xml"/><Relationship Id="rId17" Type="http://schemas.openxmlformats.org/officeDocument/2006/relationships/tags" Target="../tags/tag158.xml"/><Relationship Id="rId2" Type="http://schemas.openxmlformats.org/officeDocument/2006/relationships/tags" Target="../tags/tag15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63.xml"/><Relationship Id="rId19" Type="http://schemas.openxmlformats.org/officeDocument/2006/relationships/tags" Target="../tags/tag159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56.xml"/><Relationship Id="rId2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tags" Target="../tags/tag166.xml"/><Relationship Id="rId21" Type="http://schemas.openxmlformats.org/officeDocument/2006/relationships/image" Target="../media/image9.wmf"/><Relationship Id="rId7" Type="http://schemas.openxmlformats.org/officeDocument/2006/relationships/tags" Target="../tags/tag170.xml"/><Relationship Id="rId12" Type="http://schemas.openxmlformats.org/officeDocument/2006/relationships/tags" Target="../tags/tag165.xml"/><Relationship Id="rId17" Type="http://schemas.openxmlformats.org/officeDocument/2006/relationships/tags" Target="../tags/tag168.xml"/><Relationship Id="rId2" Type="http://schemas.openxmlformats.org/officeDocument/2006/relationships/tags" Target="../tags/tag165.xml"/><Relationship Id="rId16" Type="http://schemas.openxmlformats.org/officeDocument/2006/relationships/image" Target="../media/image8.wmf"/><Relationship Id="rId20" Type="http://schemas.openxmlformats.org/officeDocument/2006/relationships/image" Target="../media/image21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68.xml"/><Relationship Id="rId15" Type="http://schemas.openxmlformats.org/officeDocument/2006/relationships/image" Target="../media/image17.png"/><Relationship Id="rId23" Type="http://schemas.openxmlformats.org/officeDocument/2006/relationships/image" Target="../media/image11.wmf"/><Relationship Id="rId10" Type="http://schemas.openxmlformats.org/officeDocument/2006/relationships/tags" Target="../tags/tag173.xml"/><Relationship Id="rId19" Type="http://schemas.openxmlformats.org/officeDocument/2006/relationships/tags" Target="../tags/tag169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66.xml"/><Relationship Id="rId22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76.xml"/><Relationship Id="rId7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9.png"/><Relationship Id="rId5" Type="http://schemas.openxmlformats.org/officeDocument/2006/relationships/tags" Target="../tags/tag181.xml"/><Relationship Id="rId10" Type="http://schemas.openxmlformats.org/officeDocument/2006/relationships/tags" Target="../tags/tag179.xml"/><Relationship Id="rId4" Type="http://schemas.openxmlformats.org/officeDocument/2006/relationships/tags" Target="../tags/tag180.xml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30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86.xml"/><Relationship Id="rId5" Type="http://schemas.openxmlformats.org/officeDocument/2006/relationships/tags" Target="../tags/tag187.xml"/><Relationship Id="rId10" Type="http://schemas.openxmlformats.org/officeDocument/2006/relationships/image" Target="../media/image13.wmf"/><Relationship Id="rId4" Type="http://schemas.openxmlformats.org/officeDocument/2006/relationships/tags" Target="../tags/tag186.xml"/><Relationship Id="rId9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13.wmf"/><Relationship Id="rId5" Type="http://schemas.openxmlformats.org/officeDocument/2006/relationships/tags" Target="../tags/tag194.xml"/><Relationship Id="rId10" Type="http://schemas.openxmlformats.org/officeDocument/2006/relationships/image" Target="../media/image12.wmf"/><Relationship Id="rId4" Type="http://schemas.openxmlformats.org/officeDocument/2006/relationships/tags" Target="../tags/tag193.xml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32.png"/><Relationship Id="rId5" Type="http://schemas.openxmlformats.org/officeDocument/2006/relationships/tags" Target="../tags/tag200.xml"/><Relationship Id="rId10" Type="http://schemas.openxmlformats.org/officeDocument/2006/relationships/tags" Target="../tags/tag198.xml"/><Relationship Id="rId4" Type="http://schemas.openxmlformats.org/officeDocument/2006/relationships/tags" Target="../tags/tag199.xml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7.xml"/><Relationship Id="rId7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0.xml"/><Relationship Id="rId7" Type="http://schemas.openxmlformats.org/officeDocument/2006/relationships/tags" Target="../tags/tag213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5.wmf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8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9.png"/><Relationship Id="rId2" Type="http://schemas.openxmlformats.org/officeDocument/2006/relationships/tags" Target="../tags/tag222.xml"/><Relationship Id="rId16" Type="http://schemas.openxmlformats.org/officeDocument/2006/relationships/tags" Target="../tags/tag225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image" Target="../media/image17.gif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39.png"/><Relationship Id="rId2" Type="http://schemas.openxmlformats.org/officeDocument/2006/relationships/tags" Target="../tags/tag233.xml"/><Relationship Id="rId16" Type="http://schemas.openxmlformats.org/officeDocument/2006/relationships/tags" Target="../tags/tag23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image" Target="../media/image17.gif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39.png"/><Relationship Id="rId2" Type="http://schemas.openxmlformats.org/officeDocument/2006/relationships/tags" Target="../tags/tag245.xml"/><Relationship Id="rId16" Type="http://schemas.openxmlformats.org/officeDocument/2006/relationships/tags" Target="../tags/tag249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17.gif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61.xml"/><Relationship Id="rId3" Type="http://schemas.openxmlformats.org/officeDocument/2006/relationships/tags" Target="../tags/tag258.xml"/><Relationship Id="rId21" Type="http://schemas.openxmlformats.org/officeDocument/2006/relationships/image" Target="../media/image41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image" Target="../media/image17.gif"/><Relationship Id="rId2" Type="http://schemas.openxmlformats.org/officeDocument/2006/relationships/tags" Target="../tags/tag257.xml"/><Relationship Id="rId16" Type="http://schemas.openxmlformats.org/officeDocument/2006/relationships/image" Target="../media/image16.wmf"/><Relationship Id="rId20" Type="http://schemas.openxmlformats.org/officeDocument/2006/relationships/tags" Target="../tags/tag26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8.png"/><Relationship Id="rId10" Type="http://schemas.openxmlformats.org/officeDocument/2006/relationships/tags" Target="../tags/tag265.xml"/><Relationship Id="rId19" Type="http://schemas.openxmlformats.org/officeDocument/2006/relationships/image" Target="../media/image39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0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25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77.xml"/><Relationship Id="rId7" Type="http://schemas.openxmlformats.org/officeDocument/2006/relationships/image" Target="../media/image24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82.xml"/><Relationship Id="rId7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4.xml"/><Relationship Id="rId10" Type="http://schemas.openxmlformats.org/officeDocument/2006/relationships/image" Target="../media/image25.png"/><Relationship Id="rId4" Type="http://schemas.openxmlformats.org/officeDocument/2006/relationships/tags" Target="../tags/tag283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7.xml"/><Relationship Id="rId7" Type="http://schemas.openxmlformats.org/officeDocument/2006/relationships/image" Target="../media/image26.wmf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8.png"/><Relationship Id="rId5" Type="http://schemas.openxmlformats.org/officeDocument/2006/relationships/tags" Target="../tags/tag289.xml"/><Relationship Id="rId10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295.xml"/><Relationship Id="rId5" Type="http://schemas.openxmlformats.org/officeDocument/2006/relationships/tags" Target="../tags/tag294.xml"/><Relationship Id="rId10" Type="http://schemas.openxmlformats.org/officeDocument/2006/relationships/image" Target="../media/image47.png"/><Relationship Id="rId4" Type="http://schemas.openxmlformats.org/officeDocument/2006/relationships/tags" Target="../tags/tag293.xml"/><Relationship Id="rId9" Type="http://schemas.openxmlformats.org/officeDocument/2006/relationships/tags" Target="../tags/tag29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9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1.xml"/><Relationship Id="rId5" Type="http://schemas.openxmlformats.org/officeDocument/2006/relationships/tags" Target="../tags/tag300.xml"/><Relationship Id="rId10" Type="http://schemas.openxmlformats.org/officeDocument/2006/relationships/image" Target="../media/image47.png"/><Relationship Id="rId4" Type="http://schemas.openxmlformats.org/officeDocument/2006/relationships/tags" Target="../tags/tag299.xml"/><Relationship Id="rId9" Type="http://schemas.openxmlformats.org/officeDocument/2006/relationships/tags" Target="../tags/tag30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3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image" Target="../media/image28.gif"/><Relationship Id="rId5" Type="http://schemas.openxmlformats.org/officeDocument/2006/relationships/tags" Target="../tags/tag308.xml"/><Relationship Id="rId10" Type="http://schemas.openxmlformats.org/officeDocument/2006/relationships/image" Target="../media/image27.wmf"/><Relationship Id="rId4" Type="http://schemas.openxmlformats.org/officeDocument/2006/relationships/tags" Target="../tags/tag307.xml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34.w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34.wmf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35.png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image" Target="../media/image3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0.xml"/><Relationship Id="rId7" Type="http://schemas.openxmlformats.org/officeDocument/2006/relationships/image" Target="../media/image34.wmf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.w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0" Type="http://schemas.openxmlformats.org/officeDocument/2006/relationships/tags" Target="../tags/tag49.xml"/><Relationship Id="rId4" Type="http://schemas.openxmlformats.org/officeDocument/2006/relationships/tags" Target="../tags/tag49.xml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5.xml"/><Relationship Id="rId7" Type="http://schemas.openxmlformats.org/officeDocument/2006/relationships/image" Target="../media/image34.wmf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35.png"/><Relationship Id="rId5" Type="http://schemas.openxmlformats.org/officeDocument/2006/relationships/tags" Target="../tags/tag342.xml"/><Relationship Id="rId10" Type="http://schemas.openxmlformats.org/officeDocument/2006/relationships/image" Target="../media/image55.png"/><Relationship Id="rId4" Type="http://schemas.openxmlformats.org/officeDocument/2006/relationships/tags" Target="../tags/tag341.xml"/><Relationship Id="rId9" Type="http://schemas.openxmlformats.org/officeDocument/2006/relationships/tags" Target="../tags/tag3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35.png"/><Relationship Id="rId5" Type="http://schemas.openxmlformats.org/officeDocument/2006/relationships/tags" Target="../tags/tag348.xml"/><Relationship Id="rId10" Type="http://schemas.openxmlformats.org/officeDocument/2006/relationships/image" Target="../media/image55.png"/><Relationship Id="rId4" Type="http://schemas.openxmlformats.org/officeDocument/2006/relationships/tags" Target="../tags/tag347.xml"/><Relationship Id="rId9" Type="http://schemas.openxmlformats.org/officeDocument/2006/relationships/tags" Target="../tags/tag34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tags" Target="../tags/tag354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55.png"/><Relationship Id="rId5" Type="http://schemas.openxmlformats.org/officeDocument/2006/relationships/tags" Target="../tags/tag354.xml"/><Relationship Id="rId10" Type="http://schemas.openxmlformats.org/officeDocument/2006/relationships/tags" Target="../tags/tag353.xml"/><Relationship Id="rId4" Type="http://schemas.openxmlformats.org/officeDocument/2006/relationships/tags" Target="../tags/tag353.xml"/><Relationship Id="rId9" Type="http://schemas.openxmlformats.org/officeDocument/2006/relationships/image" Target="../media/image34.wmf"/><Relationship Id="rId1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image" Target="../media/image37.wmf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36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68.xml"/><Relationship Id="rId7" Type="http://schemas.openxmlformats.org/officeDocument/2006/relationships/image" Target="../media/image380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2.xml"/><Relationship Id="rId7" Type="http://schemas.openxmlformats.org/officeDocument/2006/relationships/image" Target="../media/image38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9" Type="http://schemas.openxmlformats.org/officeDocument/2006/relationships/image" Target="../media/image3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7.xml"/><Relationship Id="rId7" Type="http://schemas.openxmlformats.org/officeDocument/2006/relationships/image" Target="../media/image38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21" Type="http://schemas.openxmlformats.org/officeDocument/2006/relationships/image" Target="../media/image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20" Type="http://schemas.openxmlformats.org/officeDocument/2006/relationships/tags" Target="../tags/tag56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3.wmf"/><Relationship Id="rId23" Type="http://schemas.openxmlformats.org/officeDocument/2006/relationships/image" Target="../media/image4.wmf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82.xml"/><Relationship Id="rId7" Type="http://schemas.openxmlformats.org/officeDocument/2006/relationships/image" Target="../media/image38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8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9" Type="http://schemas.openxmlformats.org/officeDocument/2006/relationships/image" Target="../media/image4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4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39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image" Target="../media/image40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image" Target="../media/image43.png"/><Relationship Id="rId5" Type="http://schemas.openxmlformats.org/officeDocument/2006/relationships/image" Target="../media/image63.png"/><Relationship Id="rId4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69.xml"/><Relationship Id="rId17" Type="http://schemas.openxmlformats.org/officeDocument/2006/relationships/tags" Target="../tags/tag72.xml"/><Relationship Id="rId2" Type="http://schemas.openxmlformats.org/officeDocument/2006/relationships/tags" Target="../tags/tag67.xml"/><Relationship Id="rId16" Type="http://schemas.openxmlformats.org/officeDocument/2006/relationships/image" Target="../media/image8.png"/><Relationship Id="rId20" Type="http://schemas.openxmlformats.org/officeDocument/2006/relationships/image" Target="../media/image4.wmf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wmf"/><Relationship Id="rId5" Type="http://schemas.openxmlformats.org/officeDocument/2006/relationships/tags" Target="../tags/tag70.xml"/><Relationship Id="rId15" Type="http://schemas.openxmlformats.org/officeDocument/2006/relationships/tags" Target="../tags/tag71.xml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.w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46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44.wmf"/><Relationship Id="rId4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9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7.xml"/><Relationship Id="rId7" Type="http://schemas.openxmlformats.org/officeDocument/2006/relationships/image" Target="../media/image2.w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tags" Target="../tags/tag84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wmf"/><Relationship Id="rId2" Type="http://schemas.openxmlformats.org/officeDocument/2006/relationships/tags" Target="../tags/tag80.xml"/><Relationship Id="rId16" Type="http://schemas.openxmlformats.org/officeDocument/2006/relationships/image" Target="../media/image1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2.wmf"/><Relationship Id="rId5" Type="http://schemas.openxmlformats.org/officeDocument/2006/relationships/tags" Target="../tags/tag83.xml"/><Relationship Id="rId15" Type="http://schemas.openxmlformats.org/officeDocument/2006/relationships/tags" Target="../tags/tag85.xml"/><Relationship Id="rId10" Type="http://schemas.openxmlformats.org/officeDocument/2006/relationships/image" Target="../media/image5.wmf"/><Relationship Id="rId4" Type="http://schemas.openxmlformats.org/officeDocument/2006/relationships/tags" Target="../tags/tag82.xml"/><Relationship Id="rId9" Type="http://schemas.openxmlformats.org/officeDocument/2006/relationships/image" Target="../media/image3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Jesús, </a:t>
            </a:r>
            <a:r>
              <a:rPr lang="es-CO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hipotenusa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único camino al Padre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733800"/>
            <a:ext cx="6400800" cy="1228725"/>
          </a:xfrm>
        </p:spPr>
        <p:txBody>
          <a:bodyPr/>
          <a:lstStyle/>
          <a:p>
            <a:r>
              <a:rPr lang="en-US" sz="2800" dirty="0" smtClean="0"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latin typeface="Adobe Garamond Pro" pitchFamily="18" charset="0"/>
              </a:rPr>
              <a:t>Universidad de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prstClr val="black"/>
                </a:solidFill>
                <a:latin typeface="Adobe Garamond Pro Bold"/>
              </a:rPr>
              <a:t>Parroquia Virgen del Rosario de Calahorra</a:t>
            </a:r>
            <a:r>
              <a:rPr lang="es-CO" sz="24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s-CO" sz="2400" dirty="0" err="1" smtClean="0">
                <a:solidFill>
                  <a:prstClr val="black"/>
                </a:solidFill>
              </a:rPr>
              <a:t>Cajicá</a:t>
            </a:r>
            <a:r>
              <a:rPr lang="es-CO" sz="2400" dirty="0" smtClean="0">
                <a:solidFill>
                  <a:prstClr val="black"/>
                </a:solidFill>
              </a:rPr>
              <a:t>, 11 de Septiembre de 2013</a:t>
            </a:r>
            <a:endParaRPr lang="es-C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… el juego genera un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multifractal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2" y="1447800"/>
            <a:ext cx="3950208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2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1" name="Down Arrow 20"/>
            <p:cNvSpPr/>
            <p:nvPr>
              <p:custDataLst>
                <p:tags r:id="rId9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>
              <p:custDataLst>
                <p:tags r:id="rId10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9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7" name="Down Arrow 26"/>
            <p:cNvSpPr/>
            <p:nvPr>
              <p:custDataLst>
                <p:tags r:id="rId15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>
              <p:custDataLst>
                <p:tags r:id="rId16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32994" y="2830973"/>
            <a:ext cx="3489484" cy="457200"/>
            <a:chOff x="2832994" y="2830973"/>
            <a:chExt cx="3489484" cy="45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32994" y="2830973"/>
              <a:ext cx="861856" cy="457200"/>
              <a:chOff x="2832994" y="2830973"/>
              <a:chExt cx="861856" cy="457200"/>
            </a:xfrm>
          </p:grpSpPr>
          <p:sp>
            <p:nvSpPr>
              <p:cNvPr id="29" name="Down Arrow 28"/>
              <p:cNvSpPr/>
              <p:nvPr>
                <p:custDataLst>
                  <p:tags r:id="rId13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>
                <p:custDataLst>
                  <p:tags r:id="rId14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60622" y="2830973"/>
              <a:ext cx="861856" cy="457200"/>
              <a:chOff x="2832994" y="2830973"/>
              <a:chExt cx="861856" cy="457200"/>
            </a:xfrm>
          </p:grpSpPr>
          <p:sp>
            <p:nvSpPr>
              <p:cNvPr id="32" name="Down Arrow 31"/>
              <p:cNvSpPr/>
              <p:nvPr>
                <p:custDataLst>
                  <p:tags r:id="rId11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wn Arrow 32"/>
              <p:cNvSpPr/>
              <p:nvPr>
                <p:custDataLst>
                  <p:tags r:id="rId12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algn="ctr"/>
            <a:endParaRPr lang="es-CO" sz="2400" dirty="0" smtClean="0"/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para encontrar la paz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y compartir su amor novedosamente…</a:t>
            </a:r>
            <a:endParaRPr lang="es-CO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0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blipFill rotWithShape="1">
                <a:blip r:embed="rId8"/>
                <a:stretch>
                  <a:fillRect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</m:t>
                    </m:r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 smtClean="0">
                    <a:solidFill>
                      <a:schemeClr val="bg1"/>
                    </a:solidFill>
                  </a:rPr>
                  <a:t> etc.</a:t>
                </a:r>
                <a:endParaRPr lang="es-CO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1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2254311" y="1481598"/>
            <a:ext cx="3857452" cy="1508760"/>
            <a:chOff x="2254311" y="1481598"/>
            <a:chExt cx="3857452" cy="1508760"/>
          </a:xfrm>
        </p:grpSpPr>
        <p:sp>
          <p:nvSpPr>
            <p:cNvPr id="12" name="Down Arrow 11"/>
            <p:cNvSpPr/>
            <p:nvPr>
              <p:custDataLst>
                <p:tags r:id="rId5"/>
              </p:custDataLst>
            </p:nvPr>
          </p:nvSpPr>
          <p:spPr>
            <a:xfrm>
              <a:off x="6066043" y="1640392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483954" y="1481598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>
              <p:custDataLst>
                <p:tags r:id="rId6"/>
              </p:custDataLst>
            </p:nvPr>
          </p:nvSpPr>
          <p:spPr>
            <a:xfrm>
              <a:off x="2254311" y="1653865"/>
              <a:ext cx="1216152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467553"/>
            <a:ext cx="4663440" cy="1734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415846"/>
            <a:ext cx="4663440" cy="153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</a:t>
                </a:r>
                <a:r>
                  <a:rPr lang="es-CO" sz="2200" dirty="0" smtClean="0"/>
                  <a:t>.</a:t>
                </a:r>
                <a:endParaRPr lang="es-CO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2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2256832" y="1476521"/>
            <a:ext cx="3473206" cy="1508760"/>
            <a:chOff x="2256832" y="1476521"/>
            <a:chExt cx="3473206" cy="1508760"/>
          </a:xfrm>
        </p:grpSpPr>
        <p:sp>
          <p:nvSpPr>
            <p:cNvPr id="10" name="Down Arrow 9"/>
            <p:cNvSpPr/>
            <p:nvPr>
              <p:custDataLst>
                <p:tags r:id="rId6"/>
              </p:custDataLst>
            </p:nvPr>
          </p:nvSpPr>
          <p:spPr>
            <a:xfrm>
              <a:off x="5684318" y="1950518"/>
              <a:ext cx="45720" cy="22860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868438" y="1476521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7"/>
              </p:custDataLst>
            </p:nvPr>
          </p:nvSpPr>
          <p:spPr>
            <a:xfrm>
              <a:off x="2256832" y="1653865"/>
              <a:ext cx="594360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mesetas </a:t>
                </a:r>
                <a:r>
                  <a:rPr lang="es-CO" sz="2200" dirty="0">
                    <a:solidFill>
                      <a:prstClr val="black"/>
                    </a:solidFill>
                  </a:rPr>
                  <a:t>abajo: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0.5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=0.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>
                    <a:solidFill>
                      <a:schemeClr val="bg1"/>
                    </a:solidFill>
                  </a:rPr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9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252452" y="3440102"/>
            <a:ext cx="3905820" cy="1508760"/>
            <a:chOff x="2252452" y="3440102"/>
            <a:chExt cx="3905820" cy="1508760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112552" y="3878676"/>
              <a:ext cx="45720" cy="2514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76711" y="3440102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6"/>
              </p:custDataLst>
            </p:nvPr>
          </p:nvSpPr>
          <p:spPr>
            <a:xfrm>
              <a:off x="2252452" y="3562713"/>
              <a:ext cx="813816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0.5,  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s-CO" sz="2000" i="1"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11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5615235" y="3581400"/>
            <a:ext cx="1059885" cy="927834"/>
            <a:chOff x="5615235" y="3581400"/>
            <a:chExt cx="1059885" cy="927834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629400" y="3581400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>
              <p:custDataLst>
                <p:tags r:id="rId6"/>
              </p:custDataLst>
            </p:nvPr>
          </p:nvSpPr>
          <p:spPr>
            <a:xfrm>
              <a:off x="5615235" y="4333974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51816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/>
                </a:solidFill>
              </a:rPr>
              <a:t>los perfiles carecen de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derivativas</a:t>
            </a:r>
            <a:r>
              <a:rPr lang="es-CO" sz="2200" dirty="0">
                <a:solidFill>
                  <a:schemeClr val="tx1"/>
                </a:solidFill>
              </a:rPr>
              <a:t> en muchos puntos y son </a:t>
            </a:r>
            <a:r>
              <a:rPr lang="es-CO" sz="2200" dirty="0">
                <a:solidFill>
                  <a:schemeClr val="tx1"/>
                </a:solidFill>
                <a:latin typeface="Adobe Garamond Pro Bold" pitchFamily="18" charset="0"/>
              </a:rPr>
              <a:t>localmente </a:t>
            </a:r>
            <a:r>
              <a:rPr lang="es-CO" sz="2200" dirty="0" smtClean="0">
                <a:solidFill>
                  <a:schemeClr val="tx1"/>
                </a:solidFill>
                <a:latin typeface="Adobe Garamond Pro Bold" pitchFamily="18" charset="0"/>
              </a:rPr>
              <a:t>planos</a:t>
            </a:r>
            <a:endParaRPr lang="es-C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/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/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/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/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y la misma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 al combinar los juegos y agregar azar</a:t>
                </a:r>
                <a:endParaRPr lang="es-CO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8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914400" y="3581400"/>
            <a:ext cx="7315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capas </a:t>
            </a:r>
            <a:r>
              <a:rPr lang="es-CO" sz="2200" dirty="0" smtClean="0">
                <a:solidFill>
                  <a:prstClr val="black"/>
                </a:solidFill>
              </a:rPr>
              <a:t>en turbulencia unidimensional como en la primera cascada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3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8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>
              <p:custDataLst>
                <p:tags r:id="rId6"/>
              </p:custDataLst>
            </p:nvPr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2021031" y="1763314"/>
            <a:ext cx="4273089" cy="1664208"/>
            <a:chOff x="2021031" y="1763314"/>
            <a:chExt cx="4273089" cy="1664208"/>
          </a:xfrm>
        </p:grpSpPr>
        <p:sp>
          <p:nvSpPr>
            <p:cNvPr id="7" name="Down Arrow 6"/>
            <p:cNvSpPr/>
            <p:nvPr>
              <p:custDataLst>
                <p:tags r:id="rId4"/>
              </p:custDataLst>
            </p:nvPr>
          </p:nvSpPr>
          <p:spPr>
            <a:xfrm>
              <a:off x="6248400" y="2245633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367174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>
              <p:custDataLst>
                <p:tags r:id="rId5"/>
              </p:custDataLst>
            </p:nvPr>
          </p:nvSpPr>
          <p:spPr>
            <a:xfrm>
              <a:off x="2021031" y="1932710"/>
              <a:ext cx="1345519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6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30" name="Group 29"/>
          <p:cNvGrpSpPr/>
          <p:nvPr>
            <p:custDataLst>
              <p:tags r:id="rId3"/>
            </p:custDataLst>
          </p:nvPr>
        </p:nvGrpSpPr>
        <p:grpSpPr>
          <a:xfrm>
            <a:off x="2026969" y="1758637"/>
            <a:ext cx="3860226" cy="1664208"/>
            <a:chOff x="2021030" y="1763314"/>
            <a:chExt cx="3860226" cy="166420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83626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31"/>
            <p:cNvSpPr/>
            <p:nvPr>
              <p:custDataLst>
                <p:tags r:id="rId4"/>
              </p:custDataLst>
            </p:nvPr>
          </p:nvSpPr>
          <p:spPr>
            <a:xfrm>
              <a:off x="5835536" y="2680850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ight Arrow 32"/>
            <p:cNvSpPr/>
            <p:nvPr>
              <p:custDataLst>
                <p:tags r:id="rId5"/>
              </p:custDataLst>
            </p:nvPr>
          </p:nvSpPr>
          <p:spPr>
            <a:xfrm>
              <a:off x="2021030" y="1932710"/>
              <a:ext cx="661675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sp>
        <p:nvSpPr>
          <p:cNvPr id="32" name="Down Arrow 31"/>
          <p:cNvSpPr/>
          <p:nvPr>
            <p:custDataLst>
              <p:tags r:id="rId6"/>
            </p:custDataLst>
          </p:nvPr>
        </p:nvSpPr>
        <p:spPr>
          <a:xfrm rot="1380000">
            <a:off x="3734584" y="1846356"/>
            <a:ext cx="18288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>
            <p:custDataLst>
              <p:tags r:id="rId7"/>
            </p:custDataLst>
          </p:nvPr>
        </p:nvSpPr>
        <p:spPr>
          <a:xfrm rot="1380000">
            <a:off x="5689326" y="1846356"/>
            <a:ext cx="182880" cy="4572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>
                <a:solidFill>
                  <a:prstClr val="black"/>
                </a:solidFill>
              </a:rPr>
              <a:t>es </a:t>
            </a:r>
            <a:r>
              <a:rPr lang="es-CO" sz="2200" dirty="0" smtClean="0">
                <a:solidFill>
                  <a:prstClr val="black"/>
                </a:solidFill>
              </a:rPr>
              <a:t>en verdad el </a:t>
            </a:r>
            <a:r>
              <a:rPr lang="es-CO" sz="2200" dirty="0">
                <a:solidFill>
                  <a:prstClr val="black"/>
                </a:solidFill>
              </a:rPr>
              <a:t>camino de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p:grpSp>
        <p:nvGrpSpPr>
          <p:cNvPr id="29" name="Group 28"/>
          <p:cNvGrpSpPr/>
          <p:nvPr>
            <p:custDataLst>
              <p:tags r:id="rId7"/>
            </p:custDataLst>
          </p:nvPr>
        </p:nvGrpSpPr>
        <p:grpSpPr>
          <a:xfrm>
            <a:off x="3734584" y="1846356"/>
            <a:ext cx="2137622" cy="457200"/>
            <a:chOff x="3734584" y="1846356"/>
            <a:chExt cx="2137622" cy="457200"/>
          </a:xfrm>
        </p:grpSpPr>
        <p:sp>
          <p:nvSpPr>
            <p:cNvPr id="32" name="Down Arrow 31"/>
            <p:cNvSpPr/>
            <p:nvPr>
              <p:custDataLst>
                <p:tags r:id="rId12"/>
              </p:custDataLst>
            </p:nvPr>
          </p:nvSpPr>
          <p:spPr>
            <a:xfrm rot="1380000">
              <a:off x="3734584" y="1846356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>
              <p:custDataLst>
                <p:tags r:id="rId13"/>
              </p:custDataLst>
            </p:nvPr>
          </p:nvSpPr>
          <p:spPr>
            <a:xfrm rot="1380000">
              <a:off x="5689326" y="1846356"/>
              <a:ext cx="182880" cy="45720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30053" y="2829383"/>
            <a:ext cx="3036294" cy="460740"/>
            <a:chOff x="3130053" y="2829383"/>
            <a:chExt cx="3036294" cy="460740"/>
          </a:xfrm>
        </p:grpSpPr>
        <p:sp>
          <p:nvSpPr>
            <p:cNvPr id="27" name="Down Arrow 26"/>
            <p:cNvSpPr/>
            <p:nvPr>
              <p:custDataLst>
                <p:tags r:id="rId8"/>
              </p:custDataLst>
            </p:nvPr>
          </p:nvSpPr>
          <p:spPr>
            <a:xfrm rot="1380000">
              <a:off x="40022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>
              <p:custDataLst>
                <p:tags r:id="rId9"/>
              </p:custDataLst>
            </p:nvPr>
          </p:nvSpPr>
          <p:spPr>
            <a:xfrm rot="1380000">
              <a:off x="31300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>
              <p:custDataLst>
                <p:tags r:id="rId10"/>
              </p:custDataLst>
            </p:nvPr>
          </p:nvSpPr>
          <p:spPr>
            <a:xfrm rot="1380000">
              <a:off x="59834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>
              <p:custDataLst>
                <p:tags r:id="rId11"/>
              </p:custDataLst>
            </p:nvPr>
          </p:nvSpPr>
          <p:spPr>
            <a:xfrm rot="1380000">
              <a:off x="51112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integración, </a:t>
              </a:r>
              <a:r>
                <a:rPr lang="es-CO" sz="2000" dirty="0" smtClean="0"/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completez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división, </a:t>
              </a:r>
              <a:r>
                <a:rPr lang="es-CO" sz="2000" dirty="0" smtClean="0"/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vacío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integración,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completez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unidad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1 = 0.999…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positivo,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+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futuro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división,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vacío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polvo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2/3 = 0.666…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negativo,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−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pasado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 de fe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5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2895600"/>
                <a:ext cx="8229600" cy="10668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CO" sz="67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6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5600"/>
                <a:ext cx="8229600" cy="1066800"/>
              </a:xfrm>
              <a:blipFill rotWithShape="1">
                <a:blip r:embed="rId3"/>
                <a:stretch>
                  <a:fillRect t="-32571" b="-9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"/>
                </p:custDataLst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7"/>
                <a:stretch>
                  <a:fillRect t="-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752600" y="1371600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4"/>
              </p:custDataLst>
            </p:nvPr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040922"/>
            <a:ext cx="6210300" cy="4909036"/>
            <a:chOff x="1524000" y="1295400"/>
            <a:chExt cx="6210300" cy="4909036"/>
          </a:xfrm>
        </p:grpSpPr>
        <p:sp>
          <p:nvSpPr>
            <p:cNvPr id="2" name="TextBox 1"/>
            <p:cNvSpPr txBox="1"/>
            <p:nvPr>
              <p:custDataLst>
                <p:tags r:id="rId1"/>
              </p:custDataLst>
            </p:nvPr>
          </p:nvSpPr>
          <p:spPr>
            <a:xfrm>
              <a:off x="1524000" y="1295400"/>
              <a:ext cx="29337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</a:p>
            <a:p>
              <a:r>
                <a:rPr lang="es-ES" sz="1700" dirty="0">
                  <a:latin typeface="+mj-lt"/>
                </a:rPr>
                <a:t>números que hablan del amor,</a:t>
              </a:r>
            </a:p>
            <a:p>
              <a:r>
                <a:rPr lang="es-ES" sz="1700" dirty="0">
                  <a:latin typeface="+mj-lt"/>
                </a:rPr>
                <a:t>seis, cero, nueve, un pregón</a:t>
              </a:r>
            </a:p>
            <a:p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rotación adentro,</a:t>
              </a:r>
              <a:br>
                <a:rPr lang="es-ES" sz="1700" dirty="0"/>
              </a:br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me convertí en lamento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 smtClean="0"/>
                <a:t/>
              </a:r>
              <a:br>
                <a:rPr lang="es-ES" sz="1700" dirty="0" smtClean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sutiles razones,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en egoístas divisiones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/>
              </a:r>
              <a:br>
                <a:rPr lang="es-ES" sz="1200" dirty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creyendo ser gran cosa,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sólo espina de la rosa.</a:t>
              </a:r>
              <a:endParaRPr lang="en-US" sz="1700" dirty="0"/>
            </a:p>
          </p:txBody>
        </p:sp>
        <p:sp>
          <p:nvSpPr>
            <p:cNvPr id="4" name="TextBox 3"/>
            <p:cNvSpPr txBox="1"/>
            <p:nvPr>
              <p:custDataLst>
                <p:tags r:id="rId2"/>
              </p:custDataLst>
            </p:nvPr>
          </p:nvSpPr>
          <p:spPr>
            <a:xfrm>
              <a:off x="4800600" y="1295400"/>
              <a:ext cx="2933700" cy="490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números que hablan del amor,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seis, cero, nueve, un pregón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le bajé velocidad,</a:t>
              </a:r>
              <a:br>
                <a:rPr lang="es-ES" sz="1700" dirty="0"/>
              </a:br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 smtClean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ya no fue tempestad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recibí el perdón,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escuché la voz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200" dirty="0" smtClean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supe de la paz,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se fue la soledad.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¡Oh virgen preferida!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57325" y="1219200"/>
            <a:ext cx="6086475" cy="4934621"/>
            <a:chOff x="1676400" y="1904999"/>
            <a:chExt cx="6086475" cy="4934621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1904999"/>
              <a:ext cx="3009900" cy="4934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preferida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Reina de los cielos,</a:t>
              </a:r>
            </a:p>
            <a:p>
              <a:pPr algn="ctr">
                <a:lnSpc>
                  <a:spcPct val="114000"/>
                </a:lnSpc>
              </a:pPr>
              <a:r>
                <a:rPr lang="en-US" sz="1600" dirty="0">
                  <a:solidFill>
                    <a:prstClr val="black"/>
                  </a:solidFill>
                </a:rPr>
                <a:t>ﬁ</a:t>
              </a:r>
              <a:r>
                <a:rPr lang="es-ES" sz="1600" dirty="0" smtClean="0">
                  <a:solidFill>
                    <a:prstClr val="black"/>
                  </a:solidFill>
                </a:rPr>
                <a:t>el </a:t>
              </a:r>
              <a:r>
                <a:rPr lang="es-ES" sz="1600" dirty="0">
                  <a:solidFill>
                    <a:prstClr val="black"/>
                  </a:solidFill>
                </a:rPr>
                <a:t>promesa eterna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regalo de Dios,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para que sanaran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toditos los pueblos,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Virgen divina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fe en el amor.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solidFill>
                  <a:prstClr val="black"/>
                </a:solidFill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Virgencita querida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siempre enamorada,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por tus humildes votos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nació el buen Señor: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Él que enseñó a querer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savia de tu ser,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presto nos acoge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con tierno corazón.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5375" y="1905000"/>
              <a:ext cx="2857500" cy="240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En medio de maldades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soñando con verdades,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y con el alma abierta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deseando ya vencer,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pido Virgen querida,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oh Madre inmaculada,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>
                  <a:solidFill>
                    <a:prstClr val="black"/>
                  </a:solidFill>
                </a:rPr>
                <a:t>recibe esta </a:t>
              </a:r>
              <a:r>
                <a:rPr lang="es-ES" sz="1600" dirty="0" smtClean="0">
                  <a:solidFill>
                    <a:prstClr val="black"/>
                  </a:solidFill>
                </a:rPr>
                <a:t>tonada</a:t>
              </a:r>
            </a:p>
            <a:p>
              <a:pPr algn="ctr">
                <a:lnSpc>
                  <a:spcPct val="114000"/>
                </a:lnSpc>
              </a:pPr>
              <a:r>
                <a:rPr lang="es-ES" sz="1600" dirty="0" smtClean="0">
                  <a:solidFill>
                    <a:prstClr val="black"/>
                  </a:solidFill>
                </a:rPr>
                <a:t>y </a:t>
              </a:r>
              <a:r>
                <a:rPr lang="es-ES" sz="1600" dirty="0">
                  <a:solidFill>
                    <a:prstClr val="black"/>
                  </a:solidFill>
                </a:rPr>
                <a:t>guía mi proceder.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47" y="3810000"/>
            <a:ext cx="1463040" cy="20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1"/>
            </p:custDataLst>
          </p:nvPr>
        </p:nvGrpSpPr>
        <p:grpSpPr>
          <a:xfrm>
            <a:off x="971550" y="790575"/>
            <a:ext cx="7162800" cy="5230368"/>
            <a:chOff x="1321095" y="1143000"/>
            <a:chExt cx="6440828" cy="4572000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095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23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8B2DECBD-9FFB-4923-903A-893DA2189FF0}&quot;/&gt;&lt;isInvalidForFieldText val=&quot;0&quot;/&gt;&lt;Image&gt;&lt;filename val=&quot;C:\Users\cepuente\AppData\Local\Temp\CP37001092359919Session\CPTrustFolder37001092359919\PPTImport37001092527386\data\asimages\{8B2DECBD-9FFB-4923-903A-893DA2189FF0}_17.png&quot;/&gt;&lt;left val=&quot;48&quot;/&gt;&lt;top val=&quot;28&quot;/&gt;&lt;width val=&quot;865&quot;/&gt;&lt;height val=&quot;12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BD2547BB-7CDE-4B79-A6A1-6E40CB5D0441}&quot;/&gt;&lt;isInvalidForFieldText val=&quot;0&quot;/&gt;&lt;Image&gt;&lt;filename val=&quot;C:\Users\cepuente\AppData\Local\Temp\CP37001092359919Session\CPTrustFolder37001092359919\PPTImport37001092527386\data\asimages\{BD2547BB-7CDE-4B79-A6A1-6E40CB5D0441}_17.png&quot;/&gt;&lt;left val=&quot;64&quot;/&gt;&lt;top val=&quot;387&quot;/&gt;&lt;width val=&quot;153&quot;/&gt;&lt;height val=&quot;43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AAC2343-9B1C-496E-9409-C59A4469E97C}&quot;/&gt;&lt;isInvalidForFieldText val=&quot;0&quot;/&gt;&lt;Image&gt;&lt;filename val=&quot;C:\Users\cepuente\AppData\Local\Temp\CP37001092359919Session\CPTrustFolder37001092359919\PPTImport37001092527386\data\asimages\{1AAC2343-9B1C-496E-9409-C59A4469E97C}_17.png&quot;/&gt;&lt;left val=&quot;736&quot;/&gt;&lt;top val=&quot;387&quot;/&gt;&lt;width val=&quot;129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48&quot;/&gt;&lt;lineCharCount val=&quot;34&quot;/&gt;&lt;lineCharCount val=&quot;23&quot;/&gt;&lt;/TableIndex&gt;&lt;/ShapeTextInfo&gt;"/>
  <p:tag name="HTML_SHAPEINFO" val="&lt;ThreeDShapeInfo&gt;&lt;uuid val=&quot;{3A6D5F18-9293-4177-8C49-FFA41D4BE95E}&quot;/&gt;&lt;isInvalidForFieldText val=&quot;0&quot;/&gt;&lt;Image&gt;&lt;filename val=&quot;C:\Users\cepuente\AppData\Local\Temp\CP37001092359919Session\CPTrustFolder37001092359919\PPTImport37001092527386\data\asimages\{3A6D5F18-9293-4177-8C49-FFA41D4BE95E}_17.png&quot;/&gt;&lt;left val=&quot;24&quot;/&gt;&lt;top val=&quot;472&quot;/&gt;&lt;width val=&quot;913&quot;/&gt;&lt;height val=&quot;19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C0E75A0-EB29-470C-9B78-5DC8EF4CF96F}&quot;/&gt;&lt;isInvalidForFieldText val=&quot;0&quot;/&gt;&lt;Image&gt;&lt;filename val=&quot;C:\Users\cepuente\AppData\Local\Temp\CP64921090834963Session\CPTrustFolder64921090834963\PPTImport64921090941246\data\asimages\{7C0E75A0-EB29-470C-9B78-5DC8EF4CF96F}.png&quot;/&gt;&lt;left val=&quot;272&quot;/&gt;&lt;top val=&quot;152&quot;/&gt;&lt;width val=&quot;415&quot;/&gt;&lt;height val=&quot;26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D0E9AB4-0334-4831-AC33-6433C87F2CAE}&quot;/&gt;&lt;isInvalidForFieldText val=&quot;0&quot;/&gt;&lt;Image&gt;&lt;filename val=&quot;C:\Users\cepuente\AppData\Local\Temp\CP37001092359919Session\CPTrustFolder37001092359919\PPTImport37001092527386\data\asimages\{7D0E9AB4-0334-4831-AC33-6433C87F2CAE}_18.png&quot;/&gt;&lt;left val=&quot;48&quot;/&gt;&lt;top val=&quot;28&quot;/&gt;&lt;width val=&quot;865&quot;/&gt;&lt;height val=&quot;121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FC7F068-BF3D-4211-81F5-738E7538D42C}&quot;/&gt;&lt;isInvalidForFieldText val=&quot;0&quot;/&gt;&lt;Image&gt;&lt;filename val=&quot;C:\Users\cepuente\AppData\Local\Temp\CP37001092359919Session\CPTrustFolder37001092359919\PPTImport37001092527386\data\asimages\{6FC7F068-BF3D-4211-81F5-738E7538D42C}_18.png&quot;/&gt;&lt;left val=&quot;184&quot;/&gt;&lt;top val=&quot;256&quot;/&gt;&lt;width val=&quot;81&quot;/&gt;&lt;height val=&quot;4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BF8786B2-CBBA-441C-BBCA-4FC00B269C2C}&quot;/&gt;&lt;isInvalidForFieldText val=&quot;0&quot;/&gt;&lt;Image&gt;&lt;filename val=&quot;C:\Users\cepuente\AppData\Local\Temp\CP37001092359919Session\CPTrustFolder37001092359919\PPTImport37001092527386\data\asimages\{BF8786B2-CBBA-441C-BBCA-4FC00B269C2C}_18.png&quot;/&gt;&lt;left val=&quot;704&quot;/&gt;&lt;top val=&quot;256&quot;/&gt;&lt;width val=&quot;81&quot;/&gt;&lt;height val=&quot;4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A70A86-4A61-4A24-BD90-79702286C409}&quot;/&gt;&lt;isInvalidForFieldText val=&quot;0&quot;/&gt;&lt;Image&gt;&lt;filename val=&quot;C:\Users\cepuente\AppData\Local\Temp\CP64921090834963Session\CPTrustFolder64921090834963\PPTImport64921090941246\data\asimages\{E4A70A86-4A61-4A24-BD90-79702286C409}.png&quot;/&gt;&lt;left val=&quot;268&quot;/&gt;&lt;top val=&quot;250&quot;/&gt;&lt;width val=&quot;422&quot;/&gt;&lt;height val=&quot;64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7CB099C5-DC73-4420-A821-9151B762B4CB}&quot;/&gt;&lt;isInvalidForFieldText val=&quot;0&quot;/&gt;&lt;Image&gt;&lt;filename val=&quot;C:\Users\cepuente\AppData\Local\Temp\CP37001092359919Session\CPTrustFolder37001092359919\PPTImport37001092527386\data\asimages\{7CB099C5-DC73-4420-A821-9151B762B4CB}_18.png&quot;/&gt;&lt;left val=&quot;224&quot;/&gt;&lt;top val=&quot;260&quot;/&gt;&lt;width val=&quot;266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DEEC387-5923-4226-AD37-D57F6176F973}&quot;/&gt;&lt;isInvalidForFieldText val=&quot;0&quot;/&gt;&lt;Image&gt;&lt;filename val=&quot;C:\Users\cepuente\AppData\Local\Temp\CP37001092359919Session\CPTrustFolder37001092359919\PPTImport37001092527386\data\asimages\{3DEEC387-5923-4226-AD37-D57F6176F973}_18.png&quot;/&gt;&lt;left val=&quot;463&quot;/&gt;&lt;top val=&quot;535&quot;/&gt;&lt;width val=&quot;35&quot;/&gt;&lt;height val=&quot;59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AD410C39-6E1A-4ED8-9E45-8645B8131BB6}&quot;/&gt;&lt;isInvalidForFieldText val=&quot;0&quot;/&gt;&lt;Image&gt;&lt;filename val=&quot;C:\Users\cepuente\AppData\Local\Temp\CP37001092359919Session\CPTrustFolder37001092359919\PPTImport37001092527386\data\asimages\{AD410C39-6E1A-4ED8-9E45-8645B8131BB6}_18.png&quot;/&gt;&lt;left val=&quot;492&quot;/&gt;&lt;top val=&quot;260&quot;/&gt;&lt;width val=&quot;261&quot;/&gt;&lt;height val=&quot;12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BAA80F9-FD98-46EE-BE63-5CF870E65533}&quot;/&gt;&lt;isInvalidForFieldText val=&quot;0&quot;/&gt;&lt;Image&gt;&lt;filename val=&quot;C:\Users\cepuente\AppData\Local\Temp\CP64921090834963Session\CPTrustFolder64921090834963\PPTImport64921090941246\data\asimages\{2BAA80F9-FD98-46EE-BE63-5CF870E65533}.png&quot;/&gt;&lt;left val=&quot;267&quot;/&gt;&lt;top val=&quot;136&quot;/&gt;&lt;width val=&quot;423&quot;/&gt;&lt;height val=&quot;7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F89644A6-BEE0-40BC-8A91-A013334838AA}&quot;/&gt;&lt;isInvalidForFieldText val=&quot;0&quot;/&gt;&lt;Image&gt;&lt;filename val=&quot;C:\Users\cepuente\AppData\Local\Temp\CP37001092359919Session\CPTrustFolder37001092359919\PPTImport37001092527386\data\asimages\{F89644A6-BEE0-40BC-8A91-A013334838AA}_19.png&quot;/&gt;&lt;left val=&quot;48&quot;/&gt;&lt;top val=&quot;28&quot;/&gt;&lt;width val=&quot;865&quot;/&gt;&lt;height val=&quot;121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74EF16D3-D246-477A-9150-4C28AEC13180}&quot;/&gt;&lt;isInvalidForFieldText val=&quot;0&quot;/&gt;&lt;Image&gt;&lt;filename val=&quot;C:\Users\cepuente\AppData\Local\Temp\CP37001092359919Session\CPTrustFolder37001092359919\PPTImport37001092527386\data\asimages\{74EF16D3-D246-477A-9150-4C28AEC13180}_19.png&quot;/&gt;&lt;left val=&quot;184&quot;/&gt;&lt;top val=&quot;256&quot;/&gt;&lt;width val=&quot;81&quot;/&gt;&lt;height val=&quot;4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D4942707-3EB2-4773-8A1B-4E473258E9BD}&quot;/&gt;&lt;isInvalidForFieldText val=&quot;0&quot;/&gt;&lt;Image&gt;&lt;filename val=&quot;C:\Users\cepuente\AppData\Local\Temp\CP37001092359919Session\CPTrustFolder37001092359919\PPTImport37001092527386\data\asimages\{D4942707-3EB2-4773-8A1B-4E473258E9BD}_19.png&quot;/&gt;&lt;left val=&quot;704&quot;/&gt;&lt;top val=&quot;256&quot;/&gt;&lt;width val=&quot;81&quot;/&gt;&lt;height val=&quot;43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83B28D-17A0-4554-A8EC-E9C588A3EE7E}&quot;/&gt;&lt;isInvalidForFieldText val=&quot;0&quot;/&gt;&lt;Image&gt;&lt;filename val=&quot;C:\Users\cepuente\AppData\Local\Temp\CP64921090834963Session\CPTrustFolder64921090834963\PPTImport64921090941246\data\asimages\{5183B28D-17A0-4554-A8EC-E9C588A3EE7E}.png&quot;/&gt;&lt;left val=&quot;268&quot;/&gt;&lt;top val=&quot;250&quot;/&gt;&lt;width val=&quot;422&quot;/&gt;&lt;height val=&quot;64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1242589E-7614-4044-83E6-DC9E7B520696}&quot;/&gt;&lt;isInvalidForFieldText val=&quot;0&quot;/&gt;&lt;Image&gt;&lt;filename val=&quot;C:\Users\cepuente\AppData\Local\Temp\CP37001092359919Session\CPTrustFolder37001092359919\PPTImport37001092527386\data\asimages\{1242589E-7614-4044-83E6-DC9E7B520696}_19.png&quot;/&gt;&lt;left val=&quot;224&quot;/&gt;&lt;top val=&quot;260&quot;/&gt;&lt;width val=&quot;266&quot;/&gt;&lt;height val=&quot;128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CF0D413-1EEF-4A3D-A93D-901C927D6258}&quot;/&gt;&lt;isInvalidForFieldText val=&quot;0&quot;/&gt;&lt;Image&gt;&lt;filename val=&quot;C:\Users\cepuente\AppData\Local\Temp\CP37001092359919Session\CPTrustFolder37001092359919\PPTImport37001092527386\data\asimages\{CCF0D413-1EEF-4A3D-A93D-901C927D6258}_19.png&quot;/&gt;&lt;left val=&quot;458&quot;/&gt;&lt;top val=&quot;535&quot;/&gt;&lt;width val=&quot;45&quot;/&gt;&lt;height val=&quot;5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090B5F44-2B91-40C6-AAFC-E2359FC3376E}&quot;/&gt;&lt;isInvalidForFieldText val=&quot;0&quot;/&gt;&lt;Image&gt;&lt;filename val=&quot;C:\Users\cepuente\AppData\Local\Temp\CP37001092359919Session\CPTrustFolder37001092359919\PPTImport37001092527386\data\asimages\{090B5F44-2B91-40C6-AAFC-E2359FC3376E}_19.png&quot;/&gt;&lt;left val=&quot;492&quot;/&gt;&lt;top val=&quot;260&quot;/&gt;&lt;width val=&quot;261&quot;/&gt;&lt;height val=&quot;128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36E9FD-AD49-4374-8E99-A0A204F46231}&quot;/&gt;&lt;isInvalidForFieldText val=&quot;0&quot;/&gt;&lt;Image&gt;&lt;filename val=&quot;C:\Users\cepuente\AppData\Local\Temp\CP64921090834963Session\CPTrustFolder64921090834963\PPTImport64921090941246\data\asimages\{7E36E9FD-AD49-4374-8E99-A0A204F46231}.png&quot;/&gt;&lt;left val=&quot;267&quot;/&gt;&lt;top val=&quot;136&quot;/&gt;&lt;width val=&quot;423&quot;/&gt;&lt;height val=&quot;70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F6CF3D-AC03-4AF3-9364-DD49168B0B51}&quot;/&gt;&lt;isInvalidForFieldText val=&quot;0&quot;/&gt;&lt;Image&gt;&lt;filename val=&quot;C:\Users\cepuente\AppData\Local\Temp\CP64921090834963Session\CPTrustFolder64921090834963\PPTImport64921090941246\data\asimages\{F6F6CF3D-AC03-4AF3-9364-DD49168B0B51}.png&quot;/&gt;&lt;left val=&quot;271&quot;/&gt;&lt;top val=&quot;348&quot;/&gt;&lt;width val=&quot;417&quot;/&gt;&lt;height val=&quot;6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58E6D7-5144-4A20-9731-11141451DBE5}&quot;/&gt;&lt;isInvalidForFieldText val=&quot;0&quot;/&gt;&lt;Image&gt;&lt;filename val=&quot;C:\Users\cepuente\AppData\Local\Temp\CP64921090834963Session\CPTrustFolder64921090834963\PPTImport64921090941246\data\asimages\{9758E6D7-5144-4A20-9731-11141451DBE5}.png&quot;/&gt;&lt;left val=&quot;271&quot;/&gt;&lt;top val=&quot;447&quot;/&gt;&lt;width val=&quot;417&quot;/&gt;&lt;height val=&quot;91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7CEFD5-4BAC-4614-A67E-412EDAF76E4E}&quot;/&gt;&lt;isInvalidForFieldText val=&quot;0&quot;/&gt;&lt;Image&gt;&lt;filename val=&quot;C:\Users\cepuente\AppData\Local\Temp\CP37001092359919Session\CPTrustFolder37001092359919\PPTImport37001092527386\data\asimages\{8D7CEFD5-4BAC-4614-A67E-412EDAF76E4E}_20.png&quot;/&gt;&lt;left val=&quot;48&quot;/&gt;&lt;top val=&quot;28&quot;/&gt;&lt;width val=&quot;865&quot;/&gt;&lt;height val=&quot;121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5F8556F-F493-4FBE-83E9-B9987E1939B6}&quot;/&gt;&lt;isInvalidForFieldText val=&quot;0&quot;/&gt;&lt;Image&gt;&lt;filename val=&quot;C:\Users\cepuente\AppData\Local\Temp\CP37001092359919Session\CPTrustFolder37001092359919\PPTImport37001092527386\data\asimages\{05F8556F-F493-4FBE-83E9-B9987E1939B6}_20.png&quot;/&gt;&lt;left val=&quot;184&quot;/&gt;&lt;top val=&quot;256&quot;/&gt;&lt;width val=&quot;81&quot;/&gt;&lt;height val=&quot;43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14297598-9025-45A0-AFF9-804EC8EEA708}&quot;/&gt;&lt;isInvalidForFieldText val=&quot;0&quot;/&gt;&lt;Image&gt;&lt;filename val=&quot;C:\Users\cepuente\AppData\Local\Temp\CP37001092359919Session\CPTrustFolder37001092359919\PPTImport37001092527386\data\asimages\{14297598-9025-45A0-AFF9-804EC8EEA708}_20.png&quot;/&gt;&lt;left val=&quot;704&quot;/&gt;&lt;top val=&quot;256&quot;/&gt;&lt;width val=&quot;81&quot;/&gt;&lt;height val=&quot;43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96E771-CF6D-45A5-A72E-635E41974CF7}&quot;/&gt;&lt;isInvalidForFieldText val=&quot;0&quot;/&gt;&lt;Image&gt;&lt;filename val=&quot;C:\Users\cepuente\AppData\Local\Temp\CP64921090834963Session\CPTrustFolder64921090834963\PPTImport64921090941246\data\asimages\{1396E771-CF6D-45A5-A72E-635E41974CF7}.png&quot;/&gt;&lt;left val=&quot;268&quot;/&gt;&lt;top val=&quot;250&quot;/&gt;&lt;width val=&quot;422&quot;/&gt;&lt;height val=&quot;64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EC822A5-F32B-490B-ABA2-A8AC56163EA0}&quot;/&gt;&lt;isInvalidForFieldText val=&quot;0&quot;/&gt;&lt;Image&gt;&lt;filename val=&quot;C:\Users\cepuente\AppData\Local\Temp\CP37001092359919Session\CPTrustFolder37001092359919\PPTImport37001092527386\data\asimages\{DEC822A5-F32B-490B-ABA2-A8AC56163EA0}_20.png&quot;/&gt;&lt;left val=&quot;224&quot;/&gt;&lt;top val=&quot;260&quot;/&gt;&lt;width val=&quot;266&quot;/&gt;&lt;height val=&quot;128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7EEBE89A-67F1-4BD7-BB9A-45365C1DF293}&quot;/&gt;&lt;isInvalidForFieldText val=&quot;0&quot;/&gt;&lt;Image&gt;&lt;filename val=&quot;C:\Users\cepuente\AppData\Local\Temp\CP37001092359919Session\CPTrustFolder37001092359919\PPTImport37001092527386\data\asimages\{7EEBE89A-67F1-4BD7-BB9A-45365C1DF293}_20.png&quot;/&gt;&lt;left val=&quot;492&quot;/&gt;&lt;top val=&quot;260&quot;/&gt;&lt;width val=&quot;261&quot;/&gt;&lt;height val=&quot;12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5982932-B364-457D-A05A-D4139767DE51}&quot;/&gt;&lt;isInvalidForFieldText val=&quot;0&quot;/&gt;&lt;Image&gt;&lt;filename val=&quot;C:\Users\cepuente\AppData\Local\Temp\CP64921090834963Session\CPTrustFolder64921090834963\PPTImport64921090941246\data\asimages\{05982932-B364-457D-A05A-D4139767DE51}.png&quot;/&gt;&lt;left val=&quot;267&quot;/&gt;&lt;top val=&quot;136&quot;/&gt;&lt;width val=&quot;423&quot;/&gt;&lt;height val=&quot;70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95955B-2096-4454-97DE-509C37FDF6D9}&quot;/&gt;&lt;isInvalidForFieldText val=&quot;0&quot;/&gt;&lt;Image&gt;&lt;filename val=&quot;C:\Users\cepuente\AppData\Local\Temp\CP64921090834963Session\CPTrustFolder64921090834963\PPTImport64921090941246\data\asimages\{9495955B-2096-4454-97DE-509C37FDF6D9}.png&quot;/&gt;&lt;left val=&quot;271&quot;/&gt;&lt;top val=&quot;348&quot;/&gt;&lt;width val=&quot;417&quot;/&gt;&lt;height val=&quot;6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0B70A7-2AE8-432F-B114-8D5B206BA1B6}&quot;/&gt;&lt;isInvalidForFieldText val=&quot;0&quot;/&gt;&lt;Image&gt;&lt;filename val=&quot;C:\Users\cepuente\AppData\Local\Temp\CP64921090834963Session\CPTrustFolder64921090834963\PPTImport64921090941246\data\asimages\{E10B70A7-2AE8-432F-B114-8D5B206BA1B6}.png&quot;/&gt;&lt;left val=&quot;271&quot;/&gt;&lt;top val=&quot;447&quot;/&gt;&lt;width val=&quot;417&quot;/&gt;&lt;height val=&quot;91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6D3C6C0B-4CCA-48B7-B9A3-CF44B102C396}&quot;/&gt;&lt;isInvalidForFieldText val=&quot;0&quot;/&gt;&lt;Image&gt;&lt;filename val=&quot;C:\Users\cepuente\AppData\Local\Temp\CP37001092359919Session\CPTrustFolder37001092359919\PPTImport37001092527386\data\asimages\{6D3C6C0B-4CCA-48B7-B9A3-CF44B102C396}_20.png&quot;/&gt;&lt;left val=&quot;118&quot;/&gt;&lt;top val=&quot;552&quot;/&gt;&lt;width val=&quot;724&quot;/&gt;&lt;height val=&quot;64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E6F4C17-AF12-4197-BB12-723AA3756BC9}&quot;/&gt;&lt;isInvalidForFieldText val=&quot;0&quot;/&gt;&lt;Image&gt;&lt;filename val=&quot;C:\Users\cepuente\AppData\Local\Temp\CP37001092359919Session\CPTrustFolder37001092359919\PPTImport37001092527386\data\asimages\{9E6F4C17-AF12-4197-BB12-723AA3756BC9}_21.png&quot;/&gt;&lt;left val=&quot;48&quot;/&gt;&lt;top val=&quot;28&quot;/&gt;&lt;width val=&quot;865&quot;/&gt;&lt;height val=&quot;12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73A643F-B436-4312-844E-EB0BB217C5D6}&quot;/&gt;&lt;isInvalidForFieldText val=&quot;0&quot;/&gt;&lt;Image&gt;&lt;filename val=&quot;C:\Users\cepuente\AppData\Local\Temp\CP37001092359919Session\CPTrustFolder37001092359919\PPTImport37001092527386\data\asimages\{373A643F-B436-4312-844E-EB0BB217C5D6}_21.png&quot;/&gt;&lt;left val=&quot;184&quot;/&gt;&lt;top val=&quot;256&quot;/&gt;&lt;width val=&quot;81&quot;/&gt;&lt;height val=&quot;4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35F558BC-307B-4CAB-B05B-51DB7B9336CE}&quot;/&gt;&lt;isInvalidForFieldText val=&quot;0&quot;/&gt;&lt;Image&gt;&lt;filename val=&quot;C:\Users\cepuente\AppData\Local\Temp\CP37001092359919Session\CPTrustFolder37001092359919\PPTImport37001092527386\data\asimages\{35F558BC-307B-4CAB-B05B-51DB7B9336CE}_21.png&quot;/&gt;&lt;left val=&quot;704&quot;/&gt;&lt;top val=&quot;256&quot;/&gt;&lt;width val=&quot;81&quot;/&gt;&lt;height val=&quot;43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86A849-52C8-46D1-BAD3-8B1850BDFE5B}&quot;/&gt;&lt;isInvalidForFieldText val=&quot;0&quot;/&gt;&lt;Image&gt;&lt;filename val=&quot;C:\Users\cepuente\AppData\Local\Temp\CP64921090834963Session\CPTrustFolder64921090834963\PPTImport64921090941246\data\asimages\{D886A849-52C8-46D1-BAD3-8B1850BDFE5B}.png&quot;/&gt;&lt;left val=&quot;268&quot;/&gt;&lt;top val=&quot;250&quot;/&gt;&lt;width val=&quot;422&quot;/&gt;&lt;height val=&quot;64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980A6A4-863F-48B7-8095-3DF335EA50C6}&quot;/&gt;&lt;isInvalidForFieldText val=&quot;0&quot;/&gt;&lt;Image&gt;&lt;filename val=&quot;C:\Users\cepuente\AppData\Local\Temp\CP37001092359919Session\CPTrustFolder37001092359919\PPTImport37001092527386\data\asimages\{C980A6A4-863F-48B7-8095-3DF335EA50C6}_21.png&quot;/&gt;&lt;left val=&quot;224&quot;/&gt;&lt;top val=&quot;260&quot;/&gt;&lt;width val=&quot;266&quot;/&gt;&lt;height val=&quot;12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B0E55429-581F-4089-A5B0-8CCCA638BDF8}&quot;/&gt;&lt;isInvalidForFieldText val=&quot;0&quot;/&gt;&lt;Image&gt;&lt;filename val=&quot;C:\Users\cepuente\AppData\Local\Temp\CP37001092359919Session\CPTrustFolder37001092359919\PPTImport37001092527386\data\asimages\{B0E55429-581F-4089-A5B0-8CCCA638BDF8}_21.png&quot;/&gt;&lt;left val=&quot;492&quot;/&gt;&lt;top val=&quot;260&quot;/&gt;&lt;width val=&quot;261&quot;/&gt;&lt;height val=&quot;12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22F5AC0-0E6A-4D7B-9015-CC7536C6F13A}&quot;/&gt;&lt;isInvalidForFieldText val=&quot;0&quot;/&gt;&lt;Image&gt;&lt;filename val=&quot;C:\Users\cepuente\AppData\Local\Temp\CP64921090834963Session\CPTrustFolder64921090834963\PPTImport64921090941246\data\asimages\{C22F5AC0-0E6A-4D7B-9015-CC7536C6F13A}.png&quot;/&gt;&lt;left val=&quot;267&quot;/&gt;&lt;top val=&quot;136&quot;/&gt;&lt;width val=&quot;423&quot;/&gt;&lt;height val=&quot;70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CAA2230-F9EF-4458-9706-3BEDC33752F8}&quot;/&gt;&lt;isInvalidForFieldText val=&quot;0&quot;/&gt;&lt;Image&gt;&lt;filename val=&quot;C:\Users\cepuente\AppData\Local\Temp\CP64921090834963Session\CPTrustFolder64921090834963\PPTImport64921090941246\data\asimages\{8CAA2230-F9EF-4458-9706-3BEDC33752F8}.png&quot;/&gt;&lt;left val=&quot;271&quot;/&gt;&lt;top val=&quot;348&quot;/&gt;&lt;width val=&quot;417&quot;/&gt;&lt;height val=&quot;62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6C2EDB6-3F5D-45D8-BC58-D09F506C70F7}&quot;/&gt;&lt;isInvalidForFieldText val=&quot;0&quot;/&gt;&lt;Image&gt;&lt;filename val=&quot;C:\Users\cepuente\AppData\Local\Temp\CP64921090834963Session\CPTrustFolder64921090834963\PPTImport64921090941246\data\asimages\{A6C2EDB6-3F5D-45D8-BC58-D09F506C70F7}.png&quot;/&gt;&lt;left val=&quot;271&quot;/&gt;&lt;top val=&quot;447&quot;/&gt;&lt;width val=&quot;417&quot;/&gt;&lt;height val=&quot;91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69&quot;/&gt;&lt;/TableIndex&gt;&lt;/ShapeTextInfo&gt;"/>
  <p:tag name="HTML_SHAPEINFO" val="&lt;ThreeDShapeInfo&gt;&lt;uuid val=&quot;{88D72B1B-C30A-467E-B1D9-2D580A3C202C}&quot;/&gt;&lt;isInvalidForFieldText val=&quot;0&quot;/&gt;&lt;Image&gt;&lt;filename val=&quot;C:\Users\cepuente\AppData\Local\Temp\CP37001092359919Session\CPTrustFolder37001092359919\PPTImport37001092527386\data\asimages\{88D72B1B-C30A-467E-B1D9-2D580A3C202C}_21.png&quot;/&gt;&lt;left val=&quot;64&quot;/&gt;&lt;top val=&quot;552&quot;/&gt;&lt;width val=&quot;834&quot;/&gt;&lt;height val=&quot;108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CB064A3-C070-439B-B3A3-936D4BA233A0}&quot;/&gt;&lt;isInvalidForFieldText val=&quot;0&quot;/&gt;&lt;Image&gt;&lt;filename val=&quot;C:\Users\cepuente\AppData\Local\Temp\CP37001092359919Session\CPTrustFolder37001092359919\PPTImport37001092527386\data\asimages\{ECB064A3-C070-439B-B3A3-936D4BA233A0}_22.png&quot;/&gt;&lt;left val=&quot;48&quot;/&gt;&lt;top val=&quot;28&quot;/&gt;&lt;width val=&quot;865&quot;/&gt;&lt;height val=&quot;121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61AA4419-BAD7-4B0F-A876-BFC1A114BAAC}&quot;/&gt;&lt;isInvalidForFieldText val=&quot;0&quot;/&gt;&lt;Image&gt;&lt;filename val=&quot;C:\Users\cepuente\AppData\Local\Temp\CP37001092359919Session\CPTrustFolder37001092359919\PPTImport37001092527386\data\asimages\{61AA4419-BAD7-4B0F-A876-BFC1A114BAAC}_22.png&quot;/&gt;&lt;left val=&quot;184&quot;/&gt;&lt;top val=&quot;256&quot;/&gt;&lt;width val=&quot;81&quot;/&gt;&lt;height val=&quot;43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{0302A864-1CF8-472B-BC0C-1EFBE03FA763}&quot;/&gt;&lt;isInvalidForFieldText val=&quot;0&quot;/&gt;&lt;Image&gt;&lt;filename val=&quot;C:\Users\cepuente\AppData\Local\Temp\CP37001092359919Session\CPTrustFolder37001092359919\PPTImport37001092527386\data\asimages\{0302A864-1CF8-472B-BC0C-1EFBE03FA763}_22.png&quot;/&gt;&lt;left val=&quot;704&quot;/&gt;&lt;top val=&quot;256&quot;/&gt;&lt;width val=&quot;81&quot;/&gt;&lt;height val=&quot;43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9ED555-F825-44DF-B6E1-5C6A9E01E248}&quot;/&gt;&lt;isInvalidForFieldText val=&quot;0&quot;/&gt;&lt;Image&gt;&lt;filename val=&quot;C:\Users\cepuente\AppData\Local\Temp\CP64921090834963Session\CPTrustFolder64921090834963\PPTImport64921090941246\data\asimages\{EE9ED555-F825-44DF-B6E1-5C6A9E01E248}.png&quot;/&gt;&lt;left val=&quot;268&quot;/&gt;&lt;top val=&quot;250&quot;/&gt;&lt;width val=&quot;422&quot;/&gt;&lt;height val=&quot;64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9C31DF72-C01D-4FCE-96F1-5C1CF766C422}&quot;/&gt;&lt;isInvalidForFieldText val=&quot;0&quot;/&gt;&lt;Image&gt;&lt;filename val=&quot;C:\Users\cepuente\AppData\Local\Temp\CP37001092359919Session\CPTrustFolder37001092359919\PPTImport37001092527386\data\asimages\{9C31DF72-C01D-4FCE-96F1-5C1CF766C422}_22.png&quot;/&gt;&lt;left val=&quot;224&quot;/&gt;&lt;top val=&quot;260&quot;/&gt;&lt;width val=&quot;266&quot;/&gt;&lt;height val=&quot;128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42E5D870-3DA7-49A3-B0BF-20EDE0CF7A81}&quot;/&gt;&lt;isInvalidForFieldText val=&quot;0&quot;/&gt;&lt;Image&gt;&lt;filename val=&quot;C:\Users\cepuente\AppData\Local\Temp\CP37001092359919Session\CPTrustFolder37001092359919\PPTImport37001092527386\data\asimages\{42E5D870-3DA7-49A3-B0BF-20EDE0CF7A81}_22.png&quot;/&gt;&lt;left val=&quot;492&quot;/&gt;&lt;top val=&quot;260&quot;/&gt;&lt;width val=&quot;261&quot;/&gt;&lt;height val=&quot;12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98C359-FB0E-47B8-98E3-2D42AD8DDEFF}&quot;/&gt;&lt;isInvalidForFieldText val=&quot;0&quot;/&gt;&lt;Image&gt;&lt;filename val=&quot;C:\Users\cepuente\AppData\Local\Temp\CP64921090834963Session\CPTrustFolder64921090834963\PPTImport64921090941246\data\asimages\{2E98C359-FB0E-47B8-98E3-2D42AD8DDEFF}.png&quot;/&gt;&lt;left val=&quot;267&quot;/&gt;&lt;top val=&quot;136&quot;/&gt;&lt;width val=&quot;423&quot;/&gt;&lt;height val=&quot;7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A6A61F-E0BC-4FEA-B4E5-AF8567736496}&quot;/&gt;&lt;isInvalidForFieldText val=&quot;0&quot;/&gt;&lt;Image&gt;&lt;filename val=&quot;C:\Users\cepuente\AppData\Local\Temp\CP64921090834963Session\CPTrustFolder64921090834963\PPTImport64921090941246\data\asimages\{00A6A61F-E0BC-4FEA-B4E5-AF8567736496}.png&quot;/&gt;&lt;left val=&quot;271&quot;/&gt;&lt;top val=&quot;348&quot;/&gt;&lt;width val=&quot;417&quot;/&gt;&lt;height val=&quot;62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8D710C-58B2-47BA-82D7-406C09B6A8EF}&quot;/&gt;&lt;isInvalidForFieldText val=&quot;0&quot;/&gt;&lt;Image&gt;&lt;filename val=&quot;C:\Users\cepuente\AppData\Local\Temp\CP64921090834963Session\CPTrustFolder64921090834963\PPTImport64921090941246\data\asimages\{5A8D710C-58B2-47BA-82D7-406C09B6A8EF}.png&quot;/&gt;&lt;left val=&quot;271&quot;/&gt;&lt;top val=&quot;447&quot;/&gt;&lt;width val=&quot;417&quot;/&gt;&lt;height val=&quot;91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2&quot;/&gt;&lt;lineCharCount val=&quot;70&quot;/&gt;&lt;lineCharCount val=&quot;47&quot;/&gt;&lt;/TableIndex&gt;&lt;/ShapeTextInfo&gt;"/>
  <p:tag name="HTML_SHAPEINFO" val="&lt;ThreeDShapeInfo&gt;&lt;uuid val=&quot;{6874BD2E-1720-4B1B-960D-EC784BB5352F}&quot;/&gt;&lt;isInvalidForFieldText val=&quot;0&quot;/&gt;&lt;Image&gt;&lt;filename val=&quot;C:\Users\cepuente\AppData\Local\Temp\CP37001092359919Session\CPTrustFolder37001092359919\PPTImport37001092527386\data\asimages\{6874BD2E-1720-4B1B-960D-EC784BB5352F}_22.png&quot;/&gt;&lt;left val=&quot;64&quot;/&gt;&lt;top val=&quot;552&quot;/&gt;&lt;width val=&quot;834&quot;/&gt;&lt;height val=&quot;152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C83275E-AC54-4244-9FD4-05262EFB1842}&quot;/&gt;&lt;isInvalidForFieldText val=&quot;0&quot;/&gt;&lt;Image&gt;&lt;filename val=&quot;C:\Users\cepuente\AppData\Local\Temp\CP37001092359919Session\CPTrustFolder37001092359919\PPTImport37001092527386\data\asimages\{6C83275E-AC54-4244-9FD4-05262EFB1842}_23.png&quot;/&gt;&lt;left val=&quot;48&quot;/&gt;&lt;top val=&quot;28&quot;/&gt;&lt;width val=&quot;865&quot;/&gt;&lt;height val=&quot;121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FFB6E4-BF9B-426E-9009-B9DDF073F251}&quot;/&gt;&lt;isInvalidForFieldText val=&quot;0&quot;/&gt;&lt;Image&gt;&lt;filename val=&quot;C:\Users\cepuente\AppData\Local\Temp\CP64921090834963Session\CPTrustFolder64921090834963\PPTImport64921090941246\data\asimages\{63FFB6E4-BF9B-426E-9009-B9DDF073F251}.png&quot;/&gt;&lt;left val=&quot;235&quot;/&gt;&lt;top val=&quot;154&quot;/&gt;&lt;width val=&quot;491&quot;/&gt;&lt;height val=&quot;367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BF8FA13F-41B6-4C5B-BFDA-5D24F00BF7BB}&quot;/&gt;&lt;isInvalidForFieldText val=&quot;0&quot;/&gt;&lt;Image&gt;&lt;filename val=&quot;C:\Users\cepuente\AppData\Local\Temp\CP37001092359919Session\CPTrustFolder37001092359919\PPTImport37001092527386\data\asimages\{BF8FA13F-41B6-4C5B-BFDA-5D24F00BF7BB}_23.png&quot;/&gt;&lt;left val=&quot;110&quot;/&gt;&lt;top val=&quot;544&quot;/&gt;&lt;width val=&quot;741&quot;/&gt;&lt;height val=&quot;6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3389406-6406-48BD-8CA9-BD1E6A8DB755}&quot;/&gt;&lt;isInvalidForFieldText val=&quot;0&quot;/&gt;&lt;Image&gt;&lt;filename val=&quot;C:\Users\cepuente\AppData\Local\Temp\CP37001092359919Session\CPTrustFolder37001092359919\PPTImport37001092527386\data\asimages\{63389406-6406-48BD-8CA9-BD1E6A8DB755}_24.png&quot;/&gt;&lt;left val=&quot;48&quot;/&gt;&lt;top val=&quot;28&quot;/&gt;&lt;width val=&quot;865&quot;/&gt;&lt;height val=&quot;121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A00806-BBDB-45D9-BC77-6F340B2D66CD}&quot;/&gt;&lt;isInvalidForFieldText val=&quot;0&quot;/&gt;&lt;Image&gt;&lt;filename val=&quot;C:\Users\cepuente\AppData\Local\Temp\CP64921090834963Session\CPTrustFolder64921090834963\PPTImport64921090941246\data\asimages\{0BA00806-BBDB-45D9-BC77-6F340B2D66CD}.png&quot;/&gt;&lt;left val=&quot;235&quot;/&gt;&lt;top val=&quot;154&quot;/&gt;&lt;width val=&quot;491&quot;/&gt;&lt;height val=&quot;36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0F09D38D-586E-45E3-B0B3-DDFA2FECBC17}&quot;/&gt;&lt;isInvalidForFieldText val=&quot;0&quot;/&gt;&lt;Image&gt;&lt;filename val=&quot;C:\Users\cepuente\AppData\Local\Temp\CP37001092359919Session\CPTrustFolder37001092359919\PPTImport37001092527386\data\asimages\{0F09D38D-586E-45E3-B0B3-DDFA2FECBC17}_24.png&quot;/&gt;&lt;left val=&quot;110&quot;/&gt;&lt;top val=&quot;544&quot;/&gt;&lt;width val=&quot;741&quot;/&gt;&lt;height val=&quot;17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A37769-CCC5-409B-93C4-4020A1B5A9BD}&quot;/&gt;&lt;isInvalidForFieldText val=&quot;0&quot;/&gt;&lt;Image&gt;&lt;filename val=&quot;C:\Users\cepuente\AppData\Local\Temp\CP37001092359919Session\CPTrustFolder37001092359919\PPTImport37001092527386\data\asimages\{84A37769-CCC5-409B-93C4-4020A1B5A9BD}_24.png&quot;/&gt;&lt;left val=&quot;232&quot;/&gt;&lt;top val=&quot;156&quot;/&gt;&lt;width val=&quot;417&quot;/&gt;&lt;height val=&quot;160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6093EF01-9C13-4B69-AB08-F9AB656C52D6}&quot;/&gt;&lt;isInvalidForFieldText val=&quot;0&quot;/&gt;&lt;Image&gt;&lt;filename val=&quot;C:\Users\cepuente\AppData\Local\Temp\CP37001092359919Session\CPTrustFolder37001092359919\PPTImport37001092527386\data\asimages\{6093EF01-9C13-4B69-AB08-F9AB656C52D6}_25.png&quot;/&gt;&lt;left val=&quot;48&quot;/&gt;&lt;top val=&quot;28&quot;/&gt;&lt;width val=&quot;865&quot;/&gt;&lt;height val=&quot;121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971EF7B-C0BD-4833-B49F-AF9BC9550159}&quot;/&gt;&lt;isInvalidForFieldText val=&quot;0&quot;/&gt;&lt;Image&gt;&lt;filename val=&quot;C:\Users\cepuente\AppData\Local\Temp\CP64921090834963Session\CPTrustFolder64921090834963\PPTImport64921090941246\data\asimages\{7971EF7B-C0BD-4833-B49F-AF9BC9550159}.png&quot;/&gt;&lt;left val=&quot;235&quot;/&gt;&lt;top val=&quot;154&quot;/&gt;&lt;width val=&quot;490&quot;/&gt;&lt;height val=&quot;18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C40085-BF9A-4D2B-86E0-22044AC7C0EA}&quot;/&gt;&lt;isInvalidForFieldText val=&quot;0&quot;/&gt;&lt;Image&gt;&lt;filename val=&quot;C:\Users\cepuente\AppData\Local\Temp\CP64921090834963Session\CPTrustFolder64921090834963\PPTImport64921090941246\data\asimages\{96C40085-BF9A-4D2B-86E0-22044AC7C0EA}.png&quot;/&gt;&lt;left val=&quot;235&quot;/&gt;&lt;top val=&quot;359&quot;/&gt;&lt;width val=&quot;490&quot;/&gt;&lt;height val=&quot;161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HTML_SHAPEINFO" val="&lt;ThreeDShapeInfo&gt;&lt;uuid val=&quot;{10A1D561-BBD2-49A5-88F8-B33B08F808FC}&quot;/&gt;&lt;isInvalidForFieldText val=&quot;0&quot;/&gt;&lt;Image&gt;&lt;filename val=&quot;C:\Users\cepuente\AppData\Local\Temp\CP37001092359919Session\CPTrustFolder37001092359919\PPTImport37001092527386\data\asimages\{10A1D561-BBD2-49A5-88F8-B33B08F808FC}_25.png&quot;/&gt;&lt;left val=&quot;110&quot;/&gt;&lt;top val=&quot;544&quot;/&gt;&lt;width val=&quot;741&quot;/&gt;&lt;height val=&quot;1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E52839-5FD1-458C-A3D5-54ABE0C00DCC}&quot;/&gt;&lt;isInvalidForFieldText val=&quot;0&quot;/&gt;&lt;Image&gt;&lt;filename val=&quot;C:\Users\cepuente\AppData\Local\Temp\CP37001092359919Session\CPTrustFolder37001092359919\PPTImport37001092527386\data\asimages\{81E52839-5FD1-458C-A3D5-54ABE0C00DCC}_25.png&quot;/&gt;&lt;left val=&quot;232&quot;/&gt;&lt;top val=&quot;152&quot;/&gt;&lt;width val=&quot;377&quot;/&gt;&lt;height val=&quot;169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ED50CE4E-5922-430C-99C7-37E0991737B7}&quot;/&gt;&lt;isInvalidForFieldText val=&quot;0&quot;/&gt;&lt;Image&gt;&lt;filename val=&quot;C:\Users\cepuente\AppData\Local\Temp\CP37001092359919Session\CPTrustFolder37001092359919\PPTImport37001092527386\data\asimages\{ED50CE4E-5922-430C-99C7-37E0991737B7}_26.png&quot;/&gt;&lt;left val=&quot;48&quot;/&gt;&lt;top val=&quot;28&quot;/&gt;&lt;width val=&quot;865&quot;/&gt;&lt;height val=&quot;121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D3646705-8C8C-416D-99A2-3B49594124E1}&quot;/&gt;&lt;isInvalidForFieldText val=&quot;0&quot;/&gt;&lt;Image&gt;&lt;filename val=&quot;C:\Users\cepuente\AppData\Local\Temp\CP37001092359919Session\CPTrustFolder37001092359919\PPTImport37001092527386\data\asimages\{D3646705-8C8C-416D-99A2-3B49594124E1}_26.png&quot;/&gt;&lt;left val=&quot;110&quot;/&gt;&lt;top val=&quot;544&quot;/&gt;&lt;width val=&quot;741&quot;/&gt;&lt;height val=&quot;214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C2D9DD-2118-448A-95E9-CC1678B8C084}&quot;/&gt;&lt;isInvalidForFieldText val=&quot;0&quot;/&gt;&lt;Image&gt;&lt;filename val=&quot;C:\Users\cepuente\AppData\Local\Temp\CP64921090834963Session\CPTrustFolder64921090834963\PPTImport64921090941246\data\asimages\{4AC2D9DD-2118-448A-95E9-CC1678B8C084}.png&quot;/&gt;&lt;left val=&quot;235&quot;/&gt;&lt;top val=&quot;154&quot;/&gt;&lt;width val=&quot;491&quot;/&gt;&lt;height val=&quot;367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F8304A-87EE-4717-8E7D-F3275C24D1F2}&quot;/&gt;&lt;isInvalidForFieldText val=&quot;0&quot;/&gt;&lt;Image&gt;&lt;filename val=&quot;C:\Users\cepuente\AppData\Local\Temp\CP37001092359919Session\CPTrustFolder37001092359919\PPTImport37001092527386\data\asimages\{88F8304A-87EE-4717-8E7D-F3275C24D1F2}_26.png&quot;/&gt;&lt;left val=&quot;231&quot;/&gt;&lt;top val=&quot;359&quot;/&gt;&lt;width val=&quot;423&quot;/&gt;&lt;height val=&quot;169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489481DB-E748-4CBA-A3C2-E3164704579F}&quot;/&gt;&lt;isInvalidForFieldText val=&quot;0&quot;/&gt;&lt;Image&gt;&lt;filename val=&quot;C:\Users\cepuente\AppData\Local\Temp\CP37001092359919Session\CPTrustFolder37001092359919\PPTImport37001092527386\data\asimages\{489481DB-E748-4CBA-A3C2-E3164704579F}_27.png&quot;/&gt;&lt;left val=&quot;48&quot;/&gt;&lt;top val=&quot;28&quot;/&gt;&lt;width val=&quot;865&quot;/&gt;&lt;height val=&quot;121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090C20D-B6AD-4EA7-8432-360DCC3D0529}&quot;/&gt;&lt;isInvalidForFieldText val=&quot;0&quot;/&gt;&lt;Image&gt;&lt;filename val=&quot;C:\Users\cepuente\AppData\Local\Temp\CP64921090834963Session\CPTrustFolder64921090834963\PPTImport64921090941246\data\asimages\{5090C20D-B6AD-4EA7-8432-360DCC3D0529}.png&quot;/&gt;&lt;left val=&quot;235&quot;/&gt;&lt;top val=&quot;154&quot;/&gt;&lt;width val=&quot;491&quot;/&gt;&lt;height val=&quot;367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HTML_SHAPEINFO" val="&lt;ThreeDShapeInfo&gt;&lt;uuid val=&quot;{BA658E94-F75C-4E22-968F-2A943B60673B}&quot;/&gt;&lt;isInvalidForFieldText val=&quot;0&quot;/&gt;&lt;Image&gt;&lt;filename val=&quot;C:\Users\cepuente\AppData\Local\Temp\CP37001092359919Session\CPTrustFolder37001092359919\PPTImport37001092527386\data\asimages\{BA658E94-F75C-4E22-968F-2A943B60673B}_27.png&quot;/&gt;&lt;left val=&quot;110&quot;/&gt;&lt;top val=&quot;544&quot;/&gt;&lt;width val=&quot;741&quot;/&gt;&lt;height val=&quot;214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1850D6-8E0E-41B5-A77A-B3B22B17A112}&quot;/&gt;&lt;isInvalidForFieldText val=&quot;0&quot;/&gt;&lt;Image&gt;&lt;filename val=&quot;C:\Users\cepuente\AppData\Local\Temp\CP37001092359919Session\CPTrustFolder37001092359919\PPTImport37001092527386\data\asimages\{711850D6-8E0E-41B5-A77A-B3B22B17A112}_27.png&quot;/&gt;&lt;left val=&quot;584&quot;/&gt;&lt;top val=&quot;372&quot;/&gt;&lt;width val=&quot;123&quot;/&gt;&lt;height val=&quot;10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A69E0438-C0AE-4034-B6FA-7FF505BCBCC6}&quot;/&gt;&lt;isInvalidForFieldText val=&quot;0&quot;/&gt;&lt;Image&gt;&lt;filename val=&quot;C:\Users\cepuente\AppData\Local\Temp\CP37001092359919Session\CPTrustFolder37001092359919\PPTImport37001092527386\data\asimages\{A69E0438-C0AE-4034-B6FA-7FF505BCBCC6}_30.png&quot;/&gt;&lt;left val=&quot;48&quot;/&gt;&lt;top val=&quot;28&quot;/&gt;&lt;width val=&quot;865&quot;/&gt;&lt;height val=&quot;121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4AE1CA-9BA1-4DC4-87FC-6ED28C18D6B6}&quot;/&gt;&lt;isInvalidForFieldText val=&quot;0&quot;/&gt;&lt;Image&gt;&lt;filename val=&quot;C:\Users\cepuente\AppData\Local\Temp\CP64921090834963Session\CPTrustFolder64921090834963\PPTImport64921090941246\data\asimages\{514AE1CA-9BA1-4DC4-87FC-6ED28C18D6B6}.png&quot;/&gt;&lt;left val=&quot;235&quot;/&gt;&lt;top val=&quot;154&quot;/&gt;&lt;width val=&quot;491&quot;/&gt;&lt;height val=&quot;367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HTML_SHAPEINFO" val="&lt;ThreeDShapeInfo&gt;&lt;uuid val=&quot;{2C268887-0212-42F6-AD6D-1C06136ABD3E}&quot;/&gt;&lt;isInvalidForFieldText val=&quot;0&quot;/&gt;&lt;Image&gt;&lt;filename val=&quot;C:\Users\cepuente\AppData\Local\Temp\CP37001092359919Session\CPTrustFolder37001092359919\PPTImport37001092527386\data\asimages\{2C268887-0212-42F6-AD6D-1C06136ABD3E}_30.png&quot;/&gt;&lt;left val=&quot;0&quot;/&gt;&lt;top val=&quot;544&quot;/&gt;&lt;width val=&quot;961&quot;/&gt;&lt;height val=&quot;170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E9AD23D8-0361-4590-979E-1B408AE0A3CE}&quot;/&gt;&lt;isInvalidForFieldText val=&quot;0&quot;/&gt;&lt;Image&gt;&lt;filename val=&quot;C:\Users\cepuente\AppData\Local\Temp\CP37001092359919Session\CPTrustFolder37001092359919\PPTImport37001092527386\data\asimages\{E9AD23D8-0361-4590-979E-1B408AE0A3CE}_31.png&quot;/&gt;&lt;left val=&quot;48&quot;/&gt;&lt;top val=&quot;28&quot;/&gt;&lt;width val=&quot;865&quot;/&gt;&lt;height val=&quot;121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17361C-2A39-4AAE-A8C9-0CE08B3147DE}&quot;/&gt;&lt;isInvalidForFieldText val=&quot;0&quot;/&gt;&lt;Image&gt;&lt;filename val=&quot;C:\Users\cepuente\AppData\Local\Temp\CP64921090834963Session\CPTrustFolder64921090834963\PPTImport64921090941246\data\asimages\{7417361C-2A39-4AAE-A8C9-0CE08B3147DE}.png&quot;/&gt;&lt;left val=&quot;528&quot;/&gt;&lt;top val=&quot;152&quot;/&gt;&lt;width val=&quot;240&quot;/&gt;&lt;height val=&quot;258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93FD32B-FE16-4122-A248-E07E5954826C}&quot;/&gt;&lt;isInvalidForFieldText val=&quot;0&quot;/&gt;&lt;Image&gt;&lt;filename val=&quot;C:\Users\cepuente\AppData\Local\Temp\CP37001092359919Session\CPTrustFolder37001092359919\PPTImport37001092527386\data\asimages\{293FD32B-FE16-4122-A248-E07E5954826C}_32.png&quot;/&gt;&lt;left val=&quot;48&quot;/&gt;&lt;top val=&quot;28&quot;/&gt;&lt;width val=&quot;865&quot;/&gt;&lt;height val=&quot;121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D5AF1C-CF39-4DFF-8A23-88690B4E7F7D}&quot;/&gt;&lt;isInvalidForFieldText val=&quot;0&quot;/&gt;&lt;Image&gt;&lt;filename val=&quot;C:\Users\cepuente\AppData\Local\Temp\CP64921090834963Session\CPTrustFolder64921090834963\PPTImport64921090941246\data\asimages\{52D5AF1C-CF39-4DFF-8A23-88690B4E7F7D}.png&quot;/&gt;&lt;left val=&quot;528&quot;/&gt;&lt;top val=&quot;152&quot;/&gt;&lt;width val=&quot;24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61981A3-3105-4C62-AF3A-981CFB6CE17D}&quot;/&gt;&lt;isInvalidForFieldText val=&quot;0&quot;/&gt;&lt;Image&gt;&lt;filename val=&quot;C:\Users\cepuente\AppData\Local\Temp\CP64921090834963Session\CPTrustFolder64921090834963\PPTImport64921090941246\data\asimages\{F61981A3-3105-4C62-AF3A-981CFB6CE17D}.png&quot;/&gt;&lt;left val=&quot;168&quot;/&gt;&lt;top val=&quot;392&quot;/&gt;&lt;width val=&quot;24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A3FFB76-A017-4F9E-9805-7FF4AE9A42C5}&quot;/&gt;&lt;isInvalidForFieldText val=&quot;0&quot;/&gt;&lt;Image&gt;&lt;filename val=&quot;C:\Users\cepuente\AppData\Local\Temp\CP37001092359919Session\CPTrustFolder37001092359919\PPTImport37001092527386\data\asimages\{1A3FFB76-A017-4F9E-9805-7FF4AE9A42C5}_33.png&quot;/&gt;&lt;left val=&quot;48&quot;/&gt;&lt;top val=&quot;28&quot;/&gt;&lt;width val=&quot;865&quot;/&gt;&lt;height val=&quot;121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ABAFF7-3366-4DB0-848D-0E5AA66FE2D2}&quot;/&gt;&lt;isInvalidForFieldText val=&quot;0&quot;/&gt;&lt;Image&gt;&lt;filename val=&quot;C:\Users\cepuente\AppData\Local\Temp\CP64921090834963Session\CPTrustFolder64921090834963\PPTImport64921090941246\data\asimages\{6EABAFF7-3366-4DB0-848D-0E5AA66FE2D2}.png&quot;/&gt;&lt;left val=&quot;528&quot;/&gt;&lt;top val=&quot;152&quot;/&gt;&lt;width val=&quot;240&quot;/&gt;&lt;height val=&quot;258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12FC49-8F49-4AB5-854A-1BCFAB6BDC80}&quot;/&gt;&lt;isInvalidForFieldText val=&quot;0&quot;/&gt;&lt;Image&gt;&lt;filename val=&quot;C:\Users\cepuente\AppData\Local\Temp\CP64921090834963Session\CPTrustFolder64921090834963\PPTImport64921090941246\data\asimages\{A012FC49-8F49-4AB5-854A-1BCFAB6BDC80}.png&quot;/&gt;&lt;left val=&quot;168&quot;/&gt;&lt;top val=&quot;392&quot;/&gt;&lt;width val=&quot;240&quot;/&gt;&lt;height val=&quot;25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FA8C7F61-BCBC-44AF-8FFC-693016D7BD75}&quot;/&gt;&lt;isInvalidForFieldText val=&quot;0&quot;/&gt;&lt;Image&gt;&lt;filename val=&quot;C:\Users\cepuente\AppData\Local\Temp\CP37001092359919Session\CPTrustFolder37001092359919\PPTImport37001092527386\data\asimages\{FA8C7F61-BCBC-44AF-8FFC-693016D7BD75}_33.png&quot;/&gt;&lt;left val=&quot;488&quot;/&gt;&lt;top val=&quot;598&quot;/&gt;&lt;width val=&quot;337&quot;/&gt;&lt;height val=&quot;6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CAE9A-DE0D-499D-95C3-566CFBDB0F54}&quot;/&gt;&lt;isInvalidForFieldText val=&quot;0&quot;/&gt;&lt;Image&gt;&lt;filename val=&quot;C:\Users\cepuente\AppData\Local\Temp\CP64921090834963Session\CPTrustFolder64921090834963\PPTImport64921090941246\data\asimages\{937CAE9A-DE0D-499D-95C3-566CFBDB0F54}.png&quot;/&gt;&lt;left val=&quot;244&quot;/&gt;&lt;top val=&quot;123&quot;/&gt;&lt;width val=&quot;480&quot;/&gt;&lt;height val=&quot;480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C62854-6D3F-4B9D-9DC7-26C4758FF505}&quot;/&gt;&lt;isInvalidForFieldText val=&quot;0&quot;/&gt;&lt;Image&gt;&lt;filename val=&quot;C:\Users\cepuente\AppData\Local\Temp\CP64921090834963Session\CPTrustFolder64921090834963\PPTImport64921090941246\data\asimages\{E4C62854-6D3F-4B9D-9DC7-26C4758FF505}.png&quot;/&gt;&lt;left val=&quot;335&quot;/&gt;&lt;top val=&quot;300&quot;/&gt;&lt;width val=&quot;37&quot;/&gt;&lt;height val=&quot;37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35C92EB-1007-49A1-9F01-E28BB73A2B8A}&quot;/&gt;&lt;isInvalidForFieldText val=&quot;0&quot;/&gt;&lt;Image&gt;&lt;filename val=&quot;C:\Users\cepuente\AppData\Local\Temp\CP37001092359919Session\CPTrustFolder37001092359919\PPTImport37001092527386\data\asimages\{A35C92EB-1007-49A1-9F01-E28BB73A2B8A}_34.png&quot;/&gt;&lt;left val=&quot;48&quot;/&gt;&lt;top val=&quot;28&quot;/&gt;&lt;width val=&quot;865&quot;/&gt;&lt;height val=&quot;121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F480B4DA-9E81-441C-8104-850E1EA3501F}&quot;/&gt;&lt;isInvalidForFieldText val=&quot;0&quot;/&gt;&lt;Image&gt;&lt;filename val=&quot;C:\Users\cepuente\AppData\Local\Temp\CP37001092359919Session\CPTrustFolder37001092359919\PPTImport37001092527386\data\asimages\{F480B4DA-9E81-441C-8104-850E1EA3501F}_34.png&quot;/&gt;&lt;left val=&quot;100&quot;/&gt;&lt;top val=&quot;300&quot;/&gt;&lt;width val=&quot;154&quot;/&gt;&lt;height val=&quot;62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0569F07F-CE07-4C6B-AB49-D9A6C0B18317}&quot;/&gt;&lt;isInvalidForFieldText val=&quot;0&quot;/&gt;&lt;Image&gt;&lt;filename val=&quot;C:\Users\cepuente\AppData\Local\Temp\CP37001092359919Session\CPTrustFolder37001092359919\PPTImport37001092527386\data\asimages\{0569F07F-CE07-4C6B-AB49-D9A6C0B18317}_34.png&quot;/&gt;&lt;left val=&quot;676&quot;/&gt;&lt;top val=&quot;272&quot;/&gt;&lt;width val=&quot;209&quot;/&gt;&lt;height val=&quot;72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04F63C-C837-44FE-B8D6-2379F35FEC5D}&quot;/&gt;&lt;isInvalidForFieldText val=&quot;0&quot;/&gt;&lt;Image&gt;&lt;filename val=&quot;C:\Users\cepuente\AppData\Local\Temp\CP64921090834963Session\CPTrustFolder64921090834963\PPTImport64921090941246\data\asimages\{7E04F63C-C837-44FE-B8D6-2379F35FEC5D}.png&quot;/&gt;&lt;left val=&quot;607&quot;/&gt;&lt;top val=&quot;334&quot;/&gt;&lt;width val=&quot;5&quot;/&gt;&lt;height val=&quot;5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5791D7E-CC8C-4628-9011-56CF57F43A98}&quot;/&gt;&lt;isInvalidForFieldText val=&quot;0&quot;/&gt;&lt;Image&gt;&lt;filename val=&quot;C:\Users\cepuente\AppData\Local\Temp\CP64921090834963Session\CPTrustFolder64921090834963\PPTImport64921090941246\data\asimages\{65791D7E-CC8C-4628-9011-56CF57F43A98}.png&quot;/&gt;&lt;left val=&quot;564&quot;/&gt;&lt;top val=&quot;258&quot;/&gt;&lt;width val=&quot;8&quot;/&gt;&lt;height val=&quot;8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325063-8816-418E-92A0-703816CBBCDF}&quot;/&gt;&lt;isInvalidForFieldText val=&quot;0&quot;/&gt;&lt;Image&gt;&lt;filename val=&quot;C:\Users\cepuente\AppData\Local\Temp\CP64921090834963Session\CPTrustFolder64921090834963\PPTImport64921090941246\data\asimages\{35325063-8816-418E-92A0-703816CBBCDF}.png&quot;/&gt;&lt;left val=&quot;436&quot;/&gt;&lt;top val=&quot;324&quot;/&gt;&lt;width val=&quot;12&quot;/&gt;&lt;height val=&quot;13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7EF6EF-2106-457A-A9C7-52BB98971067}&quot;/&gt;&lt;isInvalidForFieldText val=&quot;0&quot;/&gt;&lt;Image&gt;&lt;filename val=&quot;C:\Users\cepuente\AppData\Local\Temp\CP64921090834963Session\CPTrustFolder64921090834963\PPTImport64921090941246\data\asimages\{2C7EF6EF-2106-457A-A9C7-52BB98971067}.png&quot;/&gt;&lt;left val=&quot;520&quot;/&gt;&lt;top val=&quot;324&quot;/&gt;&lt;width val=&quot;13&quot;/&gt;&lt;height val=&quot;1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FFC099B1-96F2-47EB-AD65-CD1DC2638825}&quot;/&gt;&lt;isInvalidForFieldText val=&quot;0&quot;/&gt;&lt;Image&gt;&lt;filename val=&quot;C:\Users\cepuente\AppData\Local\Temp\CP37001092359919Session\CPTrustFolder37001092359919\PPTImport37001092527386\data\asimages\{FFC099B1-96F2-47EB-AD65-CD1DC2638825}_34.png&quot;/&gt;&lt;left val=&quot;0&quot;/&gt;&lt;top val=&quot;107&quot;/&gt;&lt;width val=&quot;961&quot;/&gt;&lt;height val=&quot;6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D5CEE9-E220-44A5-82B4-472C41063E7B}&quot;/&gt;&lt;isInvalidForFieldText val=&quot;0&quot;/&gt;&lt;Image&gt;&lt;filename val=&quot;C:\Users\cepuente\AppData\Local\Temp\CP64921090834963Session\CPTrustFolder64921090834963\PPTImport64921090941246\data\asimages\{9BD5CEE9-E220-44A5-82B4-472C41063E7B}.png&quot;/&gt;&lt;left val=&quot;382&quot;/&gt;&lt;top val=&quot;240&quot;/&gt;&lt;width val=&quot;26&quot;/&gt;&lt;height val=&quot;26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AD4B94-4696-40A5-B029-F09A2A527610}&quot;/&gt;&lt;isInvalidForFieldText val=&quot;0&quot;/&gt;&lt;Image&gt;&lt;filename val=&quot;C:\Users\cepuente\AppData\Local\Temp\CP64921090834963Session\CPTrustFolder64921090834963\PPTImport64921090941246\data\asimages\{01AD4B94-4696-40A5-B029-F09A2A527610}.png&quot;/&gt;&lt;left val=&quot;244&quot;/&gt;&lt;top val=&quot;123&quot;/&gt;&lt;width val=&quot;480&quot;/&gt;&lt;height val=&quot;48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F9A847-7E52-478C-A9AB-DE1B2EDE0BF0}&quot;/&gt;&lt;isInvalidForFieldText val=&quot;0&quot;/&gt;&lt;Image&gt;&lt;filename val=&quot;C:\Users\cepuente\AppData\Local\Temp\CP64921090834963Session\CPTrustFolder64921090834963\PPTImport64921090941246\data\asimages\{5FF9A847-7E52-478C-A9AB-DE1B2EDE0BF0}.png&quot;/&gt;&lt;left val=&quot;335&quot;/&gt;&lt;top val=&quot;300&quot;/&gt;&lt;width val=&quot;37&quot;/&gt;&lt;height val=&quot;37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AD015D6C-0E75-49BF-8E7C-91E4860BCD17}&quot;/&gt;&lt;isInvalidForFieldText val=&quot;0&quot;/&gt;&lt;Image&gt;&lt;filename val=&quot;C:\Users\cepuente\AppData\Local\Temp\CP37001092359919Session\CPTrustFolder37001092359919\PPTImport37001092527386\data\asimages\{AD015D6C-0E75-49BF-8E7C-91E4860BCD17}_35.png&quot;/&gt;&lt;left val=&quot;48&quot;/&gt;&lt;top val=&quot;28&quot;/&gt;&lt;width val=&quot;865&quot;/&gt;&lt;height val=&quot;121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3C056982-7C2E-4A5C-9AE4-E7DCBD2B874C}&quot;/&gt;&lt;isInvalidForFieldText val=&quot;0&quot;/&gt;&lt;Image&gt;&lt;filename val=&quot;C:\Users\cepuente\AppData\Local\Temp\CP37001092359919Session\CPTrustFolder37001092359919\PPTImport37001092527386\data\asimages\{3C056982-7C2E-4A5C-9AE4-E7DCBD2B874C}_35.png&quot;/&gt;&lt;left val=&quot;94&quot;/&gt;&lt;top val=&quot;376&quot;/&gt;&lt;width val=&quot;773&quot;/&gt;&lt;height val=&quot;64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BF07A1-0115-4728-AA0A-F14616188E70}&quot;/&gt;&lt;isInvalidForFieldText val=&quot;0&quot;/&gt;&lt;Image&gt;&lt;filename val=&quot;C:\Users\cepuente\AppData\Local\Temp\CP37001092359919Session\CPTrustFolder37001092359919\PPTImport37001092527386\data\asimages\{5ABF07A1-0115-4728-AA0A-F14616188E70}_35.png&quot;/&gt;&lt;left val=&quot;100&quot;/&gt;&lt;top val=&quot;300&quot;/&gt;&lt;width val=&quot;154&quot;/&gt;&lt;height val=&quot;62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9E88D85-E2AE-4992-9E4C-364C1D715B38}&quot;/&gt;&lt;isInvalidForFieldText val=&quot;0&quot;/&gt;&lt;Image&gt;&lt;filename val=&quot;C:\Users\cepuente\AppData\Local\Temp\CP37001092359919Session\CPTrustFolder37001092359919\PPTImport37001092527386\data\asimages\{49E88D85-E2AE-4992-9E4C-364C1D715B38}_35.png&quot;/&gt;&lt;left val=&quot;676&quot;/&gt;&lt;top val=&quot;272&quot;/&gt;&lt;width val=&quot;209&quot;/&gt;&lt;height val=&quot;72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7600BE-1EEC-44F3-B858-DA3E3A303ED9}&quot;/&gt;&lt;isInvalidForFieldText val=&quot;0&quot;/&gt;&lt;Image&gt;&lt;filename val=&quot;C:\Users\cepuente\AppData\Local\Temp\CP64921090834963Session\CPTrustFolder64921090834963\PPTImport64921090941246\data\asimages\{0B7600BE-1EEC-44F3-B858-DA3E3A303ED9}.png&quot;/&gt;&lt;left val=&quot;607&quot;/&gt;&lt;top val=&quot;334&quot;/&gt;&lt;width val=&quot;5&quot;/&gt;&lt;height val=&quot;5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C1C5022-0BF1-4201-8115-9D10142A7486}&quot;/&gt;&lt;isInvalidForFieldText val=&quot;0&quot;/&gt;&lt;Image&gt;&lt;filename val=&quot;C:\Users\cepuente\AppData\Local\Temp\CP64921090834963Session\CPTrustFolder64921090834963\PPTImport64921090941246\data\asimages\{EC1C5022-0BF1-4201-8115-9D10142A7486}.png&quot;/&gt;&lt;left val=&quot;564&quot;/&gt;&lt;top val=&quot;258&quot;/&gt;&lt;width val=&quot;8&quot;/&gt;&lt;height val=&quot;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B39C06-18CB-4C9A-B94E-5BD6736933EB}&quot;/&gt;&lt;isInvalidForFieldText val=&quot;0&quot;/&gt;&lt;Image&gt;&lt;filename val=&quot;C:\Users\cepuente\AppData\Local\Temp\CP64921090834963Session\CPTrustFolder64921090834963\PPTImport64921090941246\data\asimages\{10B39C06-18CB-4C9A-B94E-5BD6736933EB}.png&quot;/&gt;&lt;left val=&quot;436&quot;/&gt;&lt;top val=&quot;324&quot;/&gt;&lt;width val=&quot;12&quot;/&gt;&lt;height val=&quot;13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422A62A-4012-4DE8-B6F4-8271E1AD0258}&quot;/&gt;&lt;isInvalidForFieldText val=&quot;0&quot;/&gt;&lt;Image&gt;&lt;filename val=&quot;C:\Users\cepuente\AppData\Local\Temp\CP64921090834963Session\CPTrustFolder64921090834963\PPTImport64921090941246\data\asimages\{8422A62A-4012-4DE8-B6F4-8271E1AD0258}.png&quot;/&gt;&lt;left val=&quot;520&quot;/&gt;&lt;top val=&quot;324&quot;/&gt;&lt;width val=&quot;13&quot;/&gt;&lt;height val=&quot;13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6AE3AA81-2E43-49DE-854A-C252CB50CEB0}&quot;/&gt;&lt;isInvalidForFieldText val=&quot;0&quot;/&gt;&lt;Image&gt;&lt;filename val=&quot;C:\Users\cepuente\AppData\Local\Temp\CP37001092359919Session\CPTrustFolder37001092359919\PPTImport37001092527386\data\asimages\{6AE3AA81-2E43-49DE-854A-C252CB50CEB0}_35.png&quot;/&gt;&lt;left val=&quot;0&quot;/&gt;&lt;top val=&quot;107&quot;/&gt;&lt;width val=&quot;961&quot;/&gt;&lt;height val=&quot;62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5750C6-0780-41B7-96FE-E8A433115580}&quot;/&gt;&lt;isInvalidForFieldText val=&quot;0&quot;/&gt;&lt;Image&gt;&lt;filename val=&quot;C:\Users\cepuente\AppData\Local\Temp\CP64921090834963Session\CPTrustFolder64921090834963\PPTImport64921090941246\data\asimages\{CE5750C6-0780-41B7-96FE-E8A433115580}.png&quot;/&gt;&lt;left val=&quot;382&quot;/&gt;&lt;top val=&quot;240&quot;/&gt;&lt;width val=&quot;26&quot;/&gt;&lt;height val=&quot;2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550DD-A64C-4D1C-B32C-3249E5477042}&quot;/&gt;&lt;isInvalidForFieldText val=&quot;0&quot;/&gt;&lt;Image&gt;&lt;filename val=&quot;C:\Users\cepuente\AppData\Local\Temp\CP64921090834963Session\CPTrustFolder64921090834963\PPTImport64921090941246\data\asimages\{647550DD-A64C-4D1C-B32C-3249E5477042}.png&quot;/&gt;&lt;left val=&quot;244&quot;/&gt;&lt;top val=&quot;123&quot;/&gt;&lt;width val=&quot;480&quot;/&gt;&lt;height val=&quot;48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5ACCA4F-38DA-4EEF-B611-F423EB8E4870}&quot;/&gt;&lt;isInvalidForFieldText val=&quot;0&quot;/&gt;&lt;Image&gt;&lt;filename val=&quot;C:\Users\cepuente\AppData\Local\Temp\CP64921090834963Session\CPTrustFolder64921090834963\PPTImport64921090941246\data\asimages\{A5ACCA4F-38DA-4EEF-B611-F423EB8E4870}.png&quot;/&gt;&lt;left val=&quot;335&quot;/&gt;&lt;top val=&quot;300&quot;/&gt;&lt;width val=&quot;37&quot;/&gt;&lt;height val=&quot;37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5969D5B7-6C12-43C9-B4D2-34C2C6DEC853}&quot;/&gt;&lt;isInvalidForFieldText val=&quot;0&quot;/&gt;&lt;Image&gt;&lt;filename val=&quot;C:\Users\cepuente\AppData\Local\Temp\CP37001092359919Session\CPTrustFolder37001092359919\PPTImport37001092527386\data\asimages\{5969D5B7-6C12-43C9-B4D2-34C2C6DEC853}_36.png&quot;/&gt;&lt;left val=&quot;48&quot;/&gt;&lt;top val=&quot;28&quot;/&gt;&lt;width val=&quot;865&quot;/&gt;&lt;height val=&quot;121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E53761E-8B30-493E-B6B7-7AAA6B5983C4}&quot;/&gt;&lt;isInvalidForFieldText val=&quot;0&quot;/&gt;&lt;Image&gt;&lt;filename val=&quot;C:\Users\cepuente\AppData\Local\Temp\CP37001092359919Session\CPTrustFolder37001092359919\PPTImport37001092527386\data\asimages\{7E53761E-8B30-493E-B6B7-7AAA6B5983C4}_36.png&quot;/&gt;&lt;left val=&quot;0&quot;/&gt;&lt;top val=&quot;376&quot;/&gt;&lt;width val=&quot;961&quot;/&gt;&lt;height val=&quot;108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07A2017-662F-41FF-9DDE-1A1D5D8273A3}&quot;/&gt;&lt;isInvalidForFieldText val=&quot;0&quot;/&gt;&lt;Image&gt;&lt;filename val=&quot;C:\Users\cepuente\AppData\Local\Temp\CP37001092359919Session\CPTrustFolder37001092359919\PPTImport37001092527386\data\asimages\{207A2017-662F-41FF-9DDE-1A1D5D8273A3}_36.png&quot;/&gt;&lt;left val=&quot;100&quot;/&gt;&lt;top val=&quot;300&quot;/&gt;&lt;width val=&quot;154&quot;/&gt;&lt;height val=&quot;62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D34E7D0-D86B-464C-BF07-5C0A234DB98E}&quot;/&gt;&lt;isInvalidForFieldText val=&quot;0&quot;/&gt;&lt;Image&gt;&lt;filename val=&quot;C:\Users\cepuente\AppData\Local\Temp\CP37001092359919Session\CPTrustFolder37001092359919\PPTImport37001092527386\data\asimages\{FD34E7D0-D86B-464C-BF07-5C0A234DB98E}_36.png&quot;/&gt;&lt;left val=&quot;676&quot;/&gt;&lt;top val=&quot;272&quot;/&gt;&lt;width val=&quot;209&quot;/&gt;&lt;height val=&quot;7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0F3570-5FDB-41BD-B5ED-27E32727D4F6}&quot;/&gt;&lt;isInvalidForFieldText val=&quot;0&quot;/&gt;&lt;Image&gt;&lt;filename val=&quot;C:\Users\cepuente\AppData\Local\Temp\CP64921090834963Session\CPTrustFolder64921090834963\PPTImport64921090941246\data\asimages\{9A0F3570-5FDB-41BD-B5ED-27E32727D4F6}.png&quot;/&gt;&lt;left val=&quot;607&quot;/&gt;&lt;top val=&quot;334&quot;/&gt;&lt;width val=&quot;5&quot;/&gt;&lt;height val=&quot;5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6A68438-DD87-41A4-B743-FDD67413CBE9}&quot;/&gt;&lt;isInvalidForFieldText val=&quot;0&quot;/&gt;&lt;Image&gt;&lt;filename val=&quot;C:\Users\cepuente\AppData\Local\Temp\CP64921090834963Session\CPTrustFolder64921090834963\PPTImport64921090941246\data\asimages\{26A68438-DD87-41A4-B743-FDD67413CBE9}.png&quot;/&gt;&lt;left val=&quot;564&quot;/&gt;&lt;top val=&quot;258&quot;/&gt;&lt;width val=&quot;8&quot;/&gt;&lt;height val=&quot;8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FAC5368-F453-46C8-8F5C-AEC4D59A6C27}&quot;/&gt;&lt;isInvalidForFieldText val=&quot;0&quot;/&gt;&lt;Image&gt;&lt;filename val=&quot;C:\Users\cepuente\AppData\Local\Temp\CP64921090834963Session\CPTrustFolder64921090834963\PPTImport64921090941246\data\asimages\{7FAC5368-F453-46C8-8F5C-AEC4D59A6C27}.png&quot;/&gt;&lt;left val=&quot;436&quot;/&gt;&lt;top val=&quot;324&quot;/&gt;&lt;width val=&quot;12&quot;/&gt;&lt;height val=&quot;1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D6507D-5C39-416F-A42F-457B64550D74}&quot;/&gt;&lt;isInvalidForFieldText val=&quot;0&quot;/&gt;&lt;Image&gt;&lt;filename val=&quot;C:\Users\cepuente\AppData\Local\Temp\CP64921090834963Session\CPTrustFolder64921090834963\PPTImport64921090941246\data\asimages\{46D6507D-5C39-416F-A42F-457B64550D74}.png&quot;/&gt;&lt;left val=&quot;520&quot;/&gt;&lt;top val=&quot;324&quot;/&gt;&lt;width val=&quot;13&quot;/&gt;&lt;height val=&quot;13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3840CF8F-36D7-41D5-A973-56DECC0EC377}&quot;/&gt;&lt;isInvalidForFieldText val=&quot;0&quot;/&gt;&lt;Image&gt;&lt;filename val=&quot;C:\Users\cepuente\AppData\Local\Temp\CP37001092359919Session\CPTrustFolder37001092359919\PPTImport37001092527386\data\asimages\{3840CF8F-36D7-41D5-A973-56DECC0EC377}_36.png&quot;/&gt;&lt;left val=&quot;0&quot;/&gt;&lt;top val=&quot;107&quot;/&gt;&lt;width val=&quot;961&quot;/&gt;&lt;height val=&quot;62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C9099E-A085-43BF-8C1E-FAE896ACAE91}&quot;/&gt;&lt;isInvalidForFieldText val=&quot;0&quot;/&gt;&lt;Image&gt;&lt;filename val=&quot;C:\Users\cepuente\AppData\Local\Temp\CP64921090834963Session\CPTrustFolder64921090834963\PPTImport64921090941246\data\asimages\{19C9099E-A085-43BF-8C1E-FAE896ACAE91}.png&quot;/&gt;&lt;left val=&quot;382&quot;/&gt;&lt;top val=&quot;240&quot;/&gt;&lt;width val=&quot;26&quot;/&gt;&lt;height val=&quot;26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6523138-1F6F-4933-BF66-4EEA273B27ED}&quot;/&gt;&lt;isInvalidForFieldText val=&quot;0&quot;/&gt;&lt;Image&gt;&lt;filename val=&quot;C:\Users\cepuente\AppData\Local\Temp\CP64921090834963Session\CPTrustFolder64921090834963\PPTImport64921090941246\data\asimages\{66523138-1F6F-4933-BF66-4EEA273B27ED}.png&quot;/&gt;&lt;left val=&quot;244&quot;/&gt;&lt;top val=&quot;123&quot;/&gt;&lt;width val=&quot;480&quot;/&gt;&lt;height val=&quot;480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A385374-377C-477F-A74B-B16F4C480680}&quot;/&gt;&lt;isInvalidForFieldText val=&quot;0&quot;/&gt;&lt;Image&gt;&lt;filename val=&quot;C:\Users\cepuente\AppData\Local\Temp\CP64921090834963Session\CPTrustFolder64921090834963\PPTImport64921090941246\data\asimages\{BA385374-377C-477F-A74B-B16F4C480680}.png&quot;/&gt;&lt;left val=&quot;335&quot;/&gt;&lt;top val=&quot;300&quot;/&gt;&lt;width val=&quot;37&quot;/&gt;&lt;height val=&quot;3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33B66068-B6A7-4C77-927F-FFC2A1CF4BA9}&quot;/&gt;&lt;isInvalidForFieldText val=&quot;0&quot;/&gt;&lt;Image&gt;&lt;filename val=&quot;C:\Users\cepuente\AppData\Local\Temp\CP37001092359919Session\CPTrustFolder37001092359919\PPTImport37001092527386\data\asimages\{33B66068-B6A7-4C77-927F-FFC2A1CF4BA9}_37.png&quot;/&gt;&lt;left val=&quot;48&quot;/&gt;&lt;top val=&quot;28&quot;/&gt;&lt;width val=&quot;865&quot;/&gt;&lt;height val=&quot;121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  <p:tag name="HTML_SHAPEINFO" val="&lt;ThreeDShapeInfo&gt;&lt;uuid val=&quot;{71791571-60A3-4FEE-B54F-878309AA4F75}&quot;/&gt;&lt;isInvalidForFieldText val=&quot;0&quot;/&gt;&lt;Image&gt;&lt;filename val=&quot;C:\Users\cepuente\AppData\Local\Temp\CP37001092359919Session\CPTrustFolder37001092359919\PPTImport37001092527386\data\asimages\{71791571-60A3-4FEE-B54F-878309AA4F75}_37.png&quot;/&gt;&lt;left val=&quot;0&quot;/&gt;&lt;top val=&quot;376&quot;/&gt;&lt;width val=&quot;961&quot;/&gt;&lt;height val=&quot;10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AD6F1A4-326A-4D93-B766-8640455493E5}&quot;/&gt;&lt;isInvalidForFieldText val=&quot;0&quot;/&gt;&lt;Image&gt;&lt;filename val=&quot;C:\Users\cepuente\AppData\Local\Temp\CP37001092359919Session\CPTrustFolder37001092359919\PPTImport37001092527386\data\asimages\{CAD6F1A4-326A-4D93-B766-8640455493E5}_37.png&quot;/&gt;&lt;left val=&quot;100&quot;/&gt;&lt;top val=&quot;300&quot;/&gt;&lt;width val=&quot;154&quot;/&gt;&lt;height val=&quot;62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43048842-63BB-441B-959F-F0BF9970D794}&quot;/&gt;&lt;isInvalidForFieldText val=&quot;0&quot;/&gt;&lt;Image&gt;&lt;filename val=&quot;C:\Users\cepuente\AppData\Local\Temp\CP37001092359919Session\CPTrustFolder37001092359919\PPTImport37001092527386\data\asimages\{43048842-63BB-441B-959F-F0BF9970D794}_37.png&quot;/&gt;&lt;left val=&quot;676&quot;/&gt;&lt;top val=&quot;272&quot;/&gt;&lt;width val=&quot;209&quot;/&gt;&lt;height val=&quot;72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2709AB08-DF31-42EC-97B6-7211FB83F4F0}&quot;/&gt;&lt;isInvalidForFieldText val=&quot;0&quot;/&gt;&lt;Image&gt;&lt;filename val=&quot;C:\Users\cepuente\AppData\Local\Temp\CP37001092359919Session\CPTrustFolder37001092359919\PPTImport37001092527386\data\asimages\{2709AB08-DF31-42EC-97B6-7211FB83F4F0}_37.png&quot;/&gt;&lt;left val=&quot;184&quot;/&gt;&lt;top val=&quot;598&quot;/&gt;&lt;width val=&quot;121&quot;/&gt;&lt;height val=&quot;45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49BCAD38-FF4B-45A5-83AD-F9ED486BA58F}&quot;/&gt;&lt;isInvalidForFieldText val=&quot;0&quot;/&gt;&lt;Image&gt;&lt;filename val=&quot;C:\Users\cepuente\AppData\Local\Temp\CP37001092359919Session\CPTrustFolder37001092359919\PPTImport37001092527386\data\asimages\{49BCAD38-FF4B-45A5-83AD-F9ED486BA58F}_37.png&quot;/&gt;&lt;left val=&quot;616&quot;/&gt;&lt;top val=&quot;591&quot;/&gt;&lt;width val=&quot;209&quot;/&gt;&lt;height val=&quot;62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4358C84-37F6-4C2F-B40A-A1B80F7A2DDD}&quot;/&gt;&lt;isInvalidForFieldText val=&quot;0&quot;/&gt;&lt;Image&gt;&lt;filename val=&quot;C:\Users\cepuente\AppData\Local\Temp\CP64921090834963Session\CPTrustFolder64921090834963\PPTImport64921090941246\data\asimages\{A4358C84-37F6-4C2F-B40A-A1B80F7A2DDD}.png&quot;/&gt;&lt;left val=&quot;607&quot;/&gt;&lt;top val=&quot;334&quot;/&gt;&lt;width val=&quot;5&quot;/&gt;&lt;height val=&quot;5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D03CAE2-3E1F-4274-A9AE-B9682AD0D937}&quot;/&gt;&lt;isInvalidForFieldText val=&quot;0&quot;/&gt;&lt;Image&gt;&lt;filename val=&quot;C:\Users\cepuente\AppData\Local\Temp\CP64921090834963Session\CPTrustFolder64921090834963\PPTImport64921090941246\data\asimages\{7D03CAE2-3E1F-4274-A9AE-B9682AD0D937}.png&quot;/&gt;&lt;left val=&quot;564&quot;/&gt;&lt;top val=&quot;258&quot;/&gt;&lt;width val=&quot;8&quot;/&gt;&lt;height val=&quot;8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54E5E1-2098-4ECD-943A-890785E5F992}&quot;/&gt;&lt;isInvalidForFieldText val=&quot;0&quot;/&gt;&lt;Image&gt;&lt;filename val=&quot;C:\Users\cepuente\AppData\Local\Temp\CP64921090834963Session\CPTrustFolder64921090834963\PPTImport64921090941246\data\asimages\{8554E5E1-2098-4ECD-943A-890785E5F992}.png&quot;/&gt;&lt;left val=&quot;436&quot;/&gt;&lt;top val=&quot;324&quot;/&gt;&lt;width val=&quot;12&quot;/&gt;&lt;height val=&quot;13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171822-9E62-4F97-93B2-36B80121ECE2}&quot;/&gt;&lt;isInvalidForFieldText val=&quot;0&quot;/&gt;&lt;Image&gt;&lt;filename val=&quot;C:\Users\cepuente\AppData\Local\Temp\CP64921090834963Session\CPTrustFolder64921090834963\PPTImport64921090941246\data\asimages\{0A171822-9E62-4F97-93B2-36B80121ECE2}.png&quot;/&gt;&lt;left val=&quot;520&quot;/&gt;&lt;top val=&quot;324&quot;/&gt;&lt;width val=&quot;13&quot;/&gt;&lt;height val=&quot;13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ED326ADA-8145-46AA-9C28-6550CC69C6DC}&quot;/&gt;&lt;isInvalidForFieldText val=&quot;0&quot;/&gt;&lt;Image&gt;&lt;filename val=&quot;C:\Users\cepuente\AppData\Local\Temp\CP37001092359919Session\CPTrustFolder37001092359919\PPTImport37001092527386\data\asimages\{ED326ADA-8145-46AA-9C28-6550CC69C6DC}_37.png&quot;/&gt;&lt;left val=&quot;0&quot;/&gt;&lt;top val=&quot;107&quot;/&gt;&lt;width val=&quot;961&quot;/&gt;&lt;height val=&quot;62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13445A-ACDB-4A0D-AFF7-84CBBD072B03}&quot;/&gt;&lt;isInvalidForFieldText val=&quot;0&quot;/&gt;&lt;Image&gt;&lt;filename val=&quot;C:\Users\cepuente\AppData\Local\Temp\CP64921090834963Session\CPTrustFolder64921090834963\PPTImport64921090941246\data\asimages\{3013445A-ACDB-4A0D-AFF7-84CBBD072B03}.png&quot;/&gt;&lt;left val=&quot;382&quot;/&gt;&lt;top val=&quot;240&quot;/&gt;&lt;width val=&quot;26&quot;/&gt;&lt;height val=&quot;2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D99DB87-CF86-41A8-BF39-F4998A3B0D8A}&quot;/&gt;&lt;isInvalidForFieldText val=&quot;0&quot;/&gt;&lt;Image&gt;&lt;filename val=&quot;C:\Users\cepuente\AppData\Local\Temp\CP37001092359919Session\CPTrustFolder37001092359919\PPTImport37001092527386\data\asimages\{5D99DB87-CF86-41A8-BF39-F4998A3B0D8A}_38.png&quot;/&gt;&lt;left val=&quot;48&quot;/&gt;&lt;top val=&quot;28&quot;/&gt;&lt;width val=&quot;865&quot;/&gt;&lt;height val=&quot;121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CD24D00-C3A7-414F-8892-56A433CC7708}&quot;/&gt;&lt;isInvalidForFieldText val=&quot;0&quot;/&gt;&lt;Image&gt;&lt;filename val=&quot;C:\Users\cepuente\AppData\Local\Temp\CP37001092359919Session\CPTrustFolder37001092359919\PPTImport37001092527386\data\asimages\{ECD24D00-C3A7-414F-8892-56A433CC7708}_39.png&quot;/&gt;&lt;left val=&quot;48&quot;/&gt;&lt;top val=&quot;28&quot;/&gt;&lt;width val=&quot;865&quot;/&gt;&lt;height val=&quot;121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2F7DEF-50BE-4D2A-B6CC-2007B3BFF9A2}&quot;/&gt;&lt;isInvalidForFieldText val=&quot;0&quot;/&gt;&lt;Image&gt;&lt;filename val=&quot;C:\Users\cepuente\AppData\Local\Temp\CP37001092359919Session\CPTrustFolder37001092359919\PPTImport37001092527386\data\asimages\{AD2F7DEF-50BE-4D2A-B6CC-2007B3BFF9A2}_39.png&quot;/&gt;&lt;left val=&quot;184&quot;/&gt;&lt;top val=&quot;296&quot;/&gt;&lt;width val=&quot;625&quot;/&gt;&lt;height val=&quot;152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CC0FAB6F-32E2-45E4-B73E-02FD2DAFD4D3}&quot;/&gt;&lt;isInvalidForFieldText val=&quot;0&quot;/&gt;&lt;Image&gt;&lt;filename val=&quot;C:\Users\cepuente\AppData\Local\Temp\CP37001092359919Session\CPTrustFolder37001092359919\PPTImport37001092527386\data\asimages\{CC0FAB6F-32E2-45E4-B73E-02FD2DAFD4D3}_40.png&quot;/&gt;&lt;left val=&quot;48&quot;/&gt;&lt;top val=&quot;28&quot;/&gt;&lt;width val=&quot;865&quot;/&gt;&lt;height val=&quot;121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E2D1BC2-9314-46EE-AF6E-AC99267A7332}&quot;/&gt;&lt;isInvalidForFieldText val=&quot;0&quot;/&gt;&lt;Image&gt;&lt;filename val=&quot;C:\Users\cepuente\AppData\Local\Temp\CP37001092359919Session\CPTrustFolder37001092359919\PPTImport37001092527386\data\asimages\{3E2D1BC2-9314-46EE-AF6E-AC99267A7332}_40.png&quot;/&gt;&lt;left val=&quot;184&quot;/&gt;&lt;top val=&quot;296&quot;/&gt;&lt;width val=&quot;625&quot;/&gt;&lt;height val=&quot;152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67E5E311-32EB-471F-8C22-7DBE9B2320B1}&quot;/&gt;&lt;isInvalidForFieldText val=&quot;0&quot;/&gt;&lt;Image&gt;&lt;filename val=&quot;C:\Users\cepuente\AppData\Local\Temp\CP37001092359919Session\CPTrustFolder37001092359919\PPTImport37001092527386\data\asimages\{67E5E311-32EB-471F-8C22-7DBE9B2320B1}_40.png&quot;/&gt;&lt;left val=&quot;0&quot;/&gt;&lt;top val=&quot;456&quot;/&gt;&lt;width val=&quot;961&quot;/&gt;&lt;height val=&quot;64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4B215F61-EE19-4176-92C7-979649E5733E}&quot;/&gt;&lt;isInvalidForFieldText val=&quot;0&quot;/&gt;&lt;Image&gt;&lt;filename val=&quot;C:\Users\cepuente\AppData\Local\Temp\CP37001092359919Session\CPTrustFolder37001092359919\PPTImport37001092527386\data\asimages\{4B215F61-EE19-4176-92C7-979649E5733E}_41.png&quot;/&gt;&lt;left val=&quot;48&quot;/&gt;&lt;top val=&quot;28&quot;/&gt;&lt;width val=&quot;865&quot;/&gt;&lt;height val=&quot;121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3820171-9B4D-4DCE-90CB-4744E448B0DF}&quot;/&gt;&lt;isInvalidForFieldText val=&quot;0&quot;/&gt;&lt;Image&gt;&lt;filename val=&quot;C:\Users\cepuente\AppData\Local\Temp\CP37001092359919Session\CPTrustFolder37001092359919\PPTImport37001092527386\data\asimages\{73820171-9B4D-4DCE-90CB-4744E448B0DF}_41.png&quot;/&gt;&lt;left val=&quot;184&quot;/&gt;&lt;top val=&quot;296&quot;/&gt;&lt;width val=&quot;625&quot;/&gt;&lt;height val=&quot;152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9&quot;/&gt;&lt;lineCharCount val=&quot;57&quot;/&gt;&lt;lineCharCount val=&quot;44&quot;/&gt;&lt;lineCharCount val=&quot;19&quot;/&gt;&lt;/TableIndex&gt;&lt;/ShapeTextInfo&gt;"/>
  <p:tag name="HTML_SHAPEINFO" val="&lt;ThreeDShapeInfo&gt;&lt;uuid val=&quot;{CA456013-662C-4064-A05C-6E52E6BE944F}&quot;/&gt;&lt;isInvalidForFieldText val=&quot;0&quot;/&gt;&lt;Image&gt;&lt;filename val=&quot;C:\Users\cepuente\AppData\Local\Temp\CP37001092359919Session\CPTrustFolder37001092359919\PPTImport37001092527386\data\asimages\{CA456013-662C-4064-A05C-6E52E6BE944F}_41.png&quot;/&gt;&lt;left val=&quot;0&quot;/&gt;&lt;top val=&quot;456&quot;/&gt;&lt;width val=&quot;961&quot;/&gt;&lt;height val=&quot;196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BED9190-85D8-42B1-9856-DB2AA12F8F31}&quot;/&gt;&lt;isInvalidForFieldText val=&quot;0&quot;/&gt;&lt;Image&gt;&lt;filename val=&quot;C:\Users\cepuente\AppData\Local\Temp\CP37001092359919Session\CPTrustFolder37001092359919\PPTImport37001092527386\data\asimages\{1BED9190-85D8-42B1-9856-DB2AA12F8F31}_42.png&quot;/&gt;&lt;left val=&quot;48&quot;/&gt;&lt;top val=&quot;28&quot;/&gt;&lt;width val=&quot;865&quot;/&gt;&lt;height val=&quot;121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3341EB14-DEE3-493D-A361-245CA63643FC}&quot;/&gt;&lt;isInvalidForFieldText val=&quot;0&quot;/&gt;&lt;Image&gt;&lt;filename val=&quot;C:\Users\cepuente\AppData\Local\Temp\CP37001092359919Session\CPTrustFolder37001092359919\PPTImport37001092527386\data\asimages\{3341EB14-DEE3-493D-A361-245CA63643FC}_42.png&quot;/&gt;&lt;left val=&quot;140&quot;/&gt;&lt;top val=&quot;408&quot;/&gt;&lt;width val=&quot;681&quot;/&gt;&lt;height val=&quot;108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D677A2-FD88-475A-9D47-E3E3A63C4F6D}&quot;/&gt;&lt;isInvalidForFieldText val=&quot;0&quot;/&gt;&lt;Image&gt;&lt;filename val=&quot;C:\Users\cepuente\AppData\Local\Temp\CP64921090834963Session\CPTrustFolder64921090834963\PPTImport64921090941246\data\asimages\{76D677A2-FD88-475A-9D47-E3E3A63C4F6D}.png&quot;/&gt;&lt;left val=&quot;211&quot;/&gt;&lt;top val=&quot;160&quot;/&gt;&lt;width val=&quot;538&quot;/&gt;&lt;height val=&quot;213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4303406-BD90-4D37-B15F-621A03A62AFA}&quot;/&gt;&lt;isInvalidForFieldText val=&quot;0&quot;/&gt;&lt;Image&gt;&lt;filename val=&quot;C:\Users\cepuente\AppData\Local\Temp\CP37001092359919Session\CPTrustFolder37001092359919\PPTImport37001092527386\data\asimages\{14303406-BD90-4D37-B15F-621A03A62AFA}_42.png&quot;/&gt;&lt;left val=&quot;120&quot;/&gt;&lt;top val=&quot;335&quot;/&gt;&lt;width val=&quot;129&quot;/&gt;&lt;height val=&quot;45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CEDBEF6-77F0-4161-8979-59350511FCB2}&quot;/&gt;&lt;isInvalidForFieldText val=&quot;0&quot;/&gt;&lt;Image&gt;&lt;filename val=&quot;C:\Users\cepuente\AppData\Local\Temp\CP37001092359919Session\CPTrustFolder37001092359919\PPTImport37001092527386\data\asimages\{5CEDBEF6-77F0-4161-8979-59350511FCB2}_42.png&quot;/&gt;&lt;left val=&quot;720&quot;/&gt;&lt;top val=&quot;335&quot;/&gt;&lt;width val=&quot;137&quot;/&gt;&lt;height val=&quot;4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A80DE5C-BB68-4456-85F2-61AB5A599F65}&quot;/&gt;&lt;isInvalidForFieldText val=&quot;0&quot;/&gt;&lt;Image&gt;&lt;filename val=&quot;C:\Users\cepuente\AppData\Local\Temp\CP37001092359919Session\CPTrustFolder37001092359919\PPTImport37001092527386\data\asimages\{7A80DE5C-BB68-4456-85F2-61AB5A599F65}_43.png&quot;/&gt;&lt;left val=&quot;48&quot;/&gt;&lt;top val=&quot;28&quot;/&gt;&lt;width val=&quot;865&quot;/&gt;&lt;height val=&quot;121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52E60FF8-AC68-46F8-94E2-DDC756493240}&quot;/&gt;&lt;isInvalidForFieldText val=&quot;0&quot;/&gt;&lt;Image&gt;&lt;filename val=&quot;C:\Users\cepuente\AppData\Local\Temp\CP37001092359919Session\CPTrustFolder37001092359919\PPTImport37001092527386\data\asimages\{52E60FF8-AC68-46F8-94E2-DDC756493240}_43.png&quot;/&gt;&lt;left val=&quot;140&quot;/&gt;&lt;top val=&quot;408&quot;/&gt;&lt;width val=&quot;681&quot;/&gt;&lt;height val=&quot;108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8A5D2DF-509E-4BDB-932E-A487126ABC7E}&quot;/&gt;&lt;isInvalidForFieldText val=&quot;0&quot;/&gt;&lt;Image&gt;&lt;filename val=&quot;C:\Users\cepuente\AppData\Local\Temp\CP64921090834963Session\CPTrustFolder64921090834963\PPTImport64921090941246\data\asimages\{68A5D2DF-509E-4BDB-932E-A487126ABC7E}.png&quot;/&gt;&lt;left val=&quot;211&quot;/&gt;&lt;top val=&quot;160&quot;/&gt;&lt;width val=&quot;538&quot;/&gt;&lt;height val=&quot;21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8CA7104E-BBD8-461D-9D6B-B37C8EB5E965}&quot;/&gt;&lt;isInvalidForFieldText val=&quot;0&quot;/&gt;&lt;Image&gt;&lt;filename val=&quot;C:\Users\cepuente\AppData\Local\Temp\CP37001092359919Session\CPTrustFolder37001092359919\PPTImport37001092527386\data\asimages\{8CA7104E-BBD8-461D-9D6B-B37C8EB5E965}_43.png&quot;/&gt;&lt;left val=&quot;126&quot;/&gt;&lt;top val=&quot;512&quot;/&gt;&lt;width val=&quot;709&quot;/&gt;&lt;height val=&quot;64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543537C9-D2E5-402A-97B7-B93F352A36D7}&quot;/&gt;&lt;isInvalidForFieldText val=&quot;0&quot;/&gt;&lt;Image&gt;&lt;filename val=&quot;C:\Users\cepuente\AppData\Local\Temp\CP37001092359919Session\CPTrustFolder37001092359919\PPTImport37001092527386\data\asimages\{543537C9-D2E5-402A-97B7-B93F352A36D7}_43.png&quot;/&gt;&lt;left val=&quot;120&quot;/&gt;&lt;top val=&quot;335&quot;/&gt;&lt;width val=&quot;129&quot;/&gt;&lt;height val=&quot;45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CB02F8FB-194C-4C1F-80A7-0653BD526085}&quot;/&gt;&lt;isInvalidForFieldText val=&quot;0&quot;/&gt;&lt;Image&gt;&lt;filename val=&quot;C:\Users\cepuente\AppData\Local\Temp\CP37001092359919Session\CPTrustFolder37001092359919\PPTImport37001092527386\data\asimages\{CB02F8FB-194C-4C1F-80A7-0653BD526085}_43.png&quot;/&gt;&lt;left val=&quot;720&quot;/&gt;&lt;top val=&quot;335&quot;/&gt;&lt;width val=&quot;137&quot;/&gt;&lt;height val=&quot;43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2FF3F3B-5232-4D61-B07E-0D5D603BF929}&quot;/&gt;&lt;isInvalidForFieldText val=&quot;0&quot;/&gt;&lt;Image&gt;&lt;filename val=&quot;C:\Users\cepuente\AppData\Local\Temp\CP37001092359919Session\CPTrustFolder37001092359919\PPTImport37001092527386\data\asimages\{92FF3F3B-5232-4D61-B07E-0D5D603BF929}_44.png&quot;/&gt;&lt;left val=&quot;48&quot;/&gt;&lt;top val=&quot;28&quot;/&gt;&lt;width val=&quot;865&quot;/&gt;&lt;height val=&quot;121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  <p:tag name="HTML_SHAPEINFO" val="&lt;ThreeDShapeInfo&gt;&lt;uuid val=&quot;{FF074940-4838-46D4-9AAF-CD3F15A92BBE}&quot;/&gt;&lt;isInvalidForFieldText val=&quot;0&quot;/&gt;&lt;Image&gt;&lt;filename val=&quot;C:\Users\cepuente\AppData\Local\Temp\CP37001092359919Session\CPTrustFolder37001092359919\PPTImport37001092527386\data\asimages\{FF074940-4838-46D4-9AAF-CD3F15A92BBE}_44.png&quot;/&gt;&lt;left val=&quot;140&quot;/&gt;&lt;top val=&quot;408&quot;/&gt;&lt;width val=&quot;681&quot;/&gt;&lt;height val=&quot;108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2DEDD68-5FD1-4472-B883-AD31ECC1CB04}&quot;/&gt;&lt;isInvalidForFieldText val=&quot;0&quot;/&gt;&lt;Image&gt;&lt;filename val=&quot;C:\Users\cepuente\AppData\Local\Temp\CP64921090834963Session\CPTrustFolder64921090834963\PPTImport64921090941246\data\asimages\{A2DEDD68-5FD1-4472-B883-AD31ECC1CB04}.png&quot;/&gt;&lt;left val=&quot;211&quot;/&gt;&lt;top val=&quot;160&quot;/&gt;&lt;width val=&quot;538&quot;/&gt;&lt;height val=&quot;213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42&quot;/&gt;&lt;lineCharCount val=&quot;49&quot;/&gt;&lt;/TableIndex&gt;&lt;/ShapeTextInfo&gt;"/>
  <p:tag name="HTML_SHAPEINFO" val="&lt;ThreeDShapeInfo&gt;&lt;uuid val=&quot;{7C5A7C10-AF39-4CEA-BF57-7B910FE5DD54}&quot;/&gt;&lt;isInvalidForFieldText val=&quot;0&quot;/&gt;&lt;Image&gt;&lt;filename val=&quot;C:\Users\cepuente\AppData\Local\Temp\CP37001092359919Session\CPTrustFolder37001092359919\PPTImport37001092527386\data\asimages\{7C5A7C10-AF39-4CEA-BF57-7B910FE5DD54}_44.png&quot;/&gt;&lt;left val=&quot;126&quot;/&gt;&lt;top val=&quot;512&quot;/&gt;&lt;width val=&quot;709&quot;/&gt;&lt;height val=&quot;15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B8B75472-9542-44E7-A9AC-649A7FE6A947}&quot;/&gt;&lt;isInvalidForFieldText val=&quot;0&quot;/&gt;&lt;Image&gt;&lt;filename val=&quot;C:\Users\cepuente\AppData\Local\Temp\CP37001092359919Session\CPTrustFolder37001092359919\PPTImport37001092527386\data\asimages\{B8B75472-9542-44E7-A9AC-649A7FE6A947}_44.png&quot;/&gt;&lt;left val=&quot;120&quot;/&gt;&lt;top val=&quot;335&quot;/&gt;&lt;width val=&quot;129&quot;/&gt;&lt;height val=&quot;4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98AFC38D-66B3-4392-8F50-2B49C497FC21}&quot;/&gt;&lt;isInvalidForFieldText val=&quot;0&quot;/&gt;&lt;Image&gt;&lt;filename val=&quot;C:\Users\cepuente\AppData\Local\Temp\CP37001092359919Session\CPTrustFolder37001092359919\PPTImport37001092527386\data\asimages\{98AFC38D-66B3-4392-8F50-2B49C497FC21}_44.png&quot;/&gt;&lt;left val=&quot;720&quot;/&gt;&lt;top val=&quot;335&quot;/&gt;&lt;width val=&quot;137&quot;/&gt;&lt;height val=&quot;43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A70FD130-74D2-4B32-ADED-CD92CD43EE2D}&quot;/&gt;&lt;isInvalidForFieldText val=&quot;0&quot;/&gt;&lt;Image&gt;&lt;filename val=&quot;C:\Users\cepuente\AppData\Local\Temp\CP37001092359919Session\CPTrustFolder37001092359919\PPTImport37001092527386\data\asimages\{A70FD130-74D2-4B32-ADED-CD92CD43EE2D}_45.png&quot;/&gt;&lt;left val=&quot;48&quot;/&gt;&lt;top val=&quot;28&quot;/&gt;&lt;width val=&quot;865&quot;/&gt;&lt;height val=&quot;121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3250D102-FC93-4B64-92C8-3B1DFB810256}&quot;/&gt;&lt;isInvalidForFieldText val=&quot;0&quot;/&gt;&lt;Image&gt;&lt;filename val=&quot;C:\Users\cepuente\AppData\Local\Temp\CP37001092359919Session\CPTrustFolder37001092359919\PPTImport37001092527386\data\asimages\{3250D102-FC93-4B64-92C8-3B1DFB810256}_45.png&quot;/&gt;&lt;left val=&quot;132&quot;/&gt;&lt;top val=&quot;144&quot;/&gt;&lt;width val=&quot;697&quot;/&gt;&lt;height val=&quot;15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2443A6A4-02A3-4ABB-B2A0-8ABBB458788A}&quot;/&gt;&lt;isInvalidForFieldText val=&quot;0&quot;/&gt;&lt;Image&gt;&lt;filename val=&quot;C:\Users\cepuente\AppData\Local\Temp\CP37001092359919Session\CPTrustFolder37001092359919\PPTImport37001092527386\data\asimages\{2443A6A4-02A3-4ABB-B2A0-8ABBB458788A}_46.png&quot;/&gt;&lt;left val=&quot;48&quot;/&gt;&lt;top val=&quot;28&quot;/&gt;&lt;width val=&quot;865&quot;/&gt;&lt;height val=&quot;121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  <p:tag name="HTML_SHAPEINFO" val="&lt;ThreeDShapeInfo&gt;&lt;uuid val=&quot;{15E64E2C-1FCA-4186-8616-37CFF3ADF5D9}&quot;/&gt;&lt;isInvalidForFieldText val=&quot;0&quot;/&gt;&lt;Image&gt;&lt;filename val=&quot;C:\Users\cepuente\AppData\Local\Temp\CP37001092359919Session\CPTrustFolder37001092359919\PPTImport37001092527386\data\asimages\{15E64E2C-1FCA-4186-8616-37CFF3ADF5D9}_46.png&quot;/&gt;&lt;left val=&quot;132&quot;/&gt;&lt;top val=&quot;144&quot;/&gt;&lt;width val=&quot;697&quot;/&gt;&lt;height val=&quot;152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0EF105D2-A0F8-4D0A-9BAB-35E04878B28C}&quot;/&gt;&lt;isInvalidForFieldText val=&quot;0&quot;/&gt;&lt;Image&gt;&lt;filename val=&quot;C:\Users\cepuente\AppData\Local\Temp\CP37001092359919Session\CPTrustFolder37001092359919\PPTImport37001092527386\data\asimages\{0EF105D2-A0F8-4D0A-9BAB-35E04878B28C}_46.png&quot;/&gt;&lt;left val=&quot;364&quot;/&gt;&lt;top val=&quot;592&quot;/&gt;&lt;width val=&quot;233&quot;/&gt;&lt;height val=&quot;49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2547774-C8FE-4182-8B43-8F2880B90BD4}&quot;/&gt;&lt;isInvalidForFieldText val=&quot;0&quot;/&gt;&lt;Image&gt;&lt;filename val=&quot;C:\Users\cepuente\AppData\Local\Temp\CP37001092359919Session\CPTrustFolder37001092359919\PPTImport37001092527386\data\asimages\{B2547774-C8FE-4182-8B43-8F2880B90BD4}_46.png&quot;/&gt;&lt;left val=&quot;260&quot;/&gt;&lt;top val=&quot;302&quot;/&gt;&lt;width val=&quot;500&quot;/&gt;&lt;height val=&quot;243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3E4ED716-6BEE-4D6F-827A-1303B0FB18D6}&quot;/&gt;&lt;isInvalidForFieldText val=&quot;0&quot;/&gt;&lt;Image&gt;&lt;filename val=&quot;C:\Users\cepuente\AppData\Local\Temp\CP37001092359919Session\CPTrustFolder37001092359919\PPTImport37001092527386\data\asimages\{3E4ED716-6BEE-4D6F-827A-1303B0FB18D6}_46.png&quot;/&gt;&lt;left val=&quot;758&quot;/&gt;&lt;top val=&quot;414&quot;/&gt;&lt;width val=&quot;46&quot;/&gt;&lt;height val=&quot;122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75376-B603-4629-8CA8-8F44A0D5DC4B}&quot;/&gt;&lt;isInvalidForFieldText val=&quot;0&quot;/&gt;&lt;Image&gt;&lt;filename val=&quot;C:\Users\cepuente\AppData\Local\Temp\CP188442156384Session\CPTrustFolder188442156430\PPTImport1884136727279\data\asimages\{C8775376-B603-4629-8CA8-8F44A0D5DC4B}_47.png&quot;/&gt;&lt;left val=&quot;207&quot;/&gt;&lt;top val=&quot;184&quot;/&gt;&lt;width val=&quot;461&quot;/&gt;&lt;height val=&quot;177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A71C4B-5C84-4C07-9250-653DC49574C1}&quot;/&gt;&lt;isInvalidForFieldText val=&quot;0&quot;/&gt;&lt;Image&gt;&lt;filename val=&quot;C:\Users\cepuente\AppData\Local\Temp\CP188442156384Session\CPTrustFolder188442156430\PPTImport1884136727279\data\asimages\{CDA71C4B-5C84-4C07-9250-653DC49574C1}_47.png&quot;/&gt;&lt;left val=&quot;208&quot;/&gt;&lt;top val=&quot;184&quot;/&gt;&lt;width val=&quot;417&quot;/&gt;&lt;height val=&quot;17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E78392FE-7B21-41AD-A377-EE2B89DCD48C}&quot;/&gt;&lt;isInvalidForFieldText val=&quot;0&quot;/&gt;&lt;Image&gt;&lt;filename val=&quot;C:\Users\cepuente\AppData\Local\Temp\CP37001092359919Session\CPTrustFolder37001092359919\PPTImport37001092527386\data\asimages\{E78392FE-7B21-41AD-A377-EE2B89DCD48C}_48.png&quot;/&gt;&lt;left val=&quot;48&quot;/&gt;&lt;top val=&quot;28&quot;/&gt;&lt;width val=&quot;865&quot;/&gt;&lt;height val=&quot;121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86C82B-24C8-4E2F-8523-2617578C193D}&quot;/&gt;&lt;isInvalidForFieldText val=&quot;0&quot;/&gt;&lt;Image&gt;&lt;filename val=&quot;C:\Users\cepuente\AppData\Local\Temp\CP64921090834963Session\CPTrustFolder64921090834963\PPTImport64921090941246\data\asimages\{E486C82B-24C8-4E2F-8523-2617578C193D}.png&quot;/&gt;&lt;left val=&quot;211&quot;/&gt;&lt;top val=&quot;183&quot;/&gt;&lt;width val=&quot;538&quot;/&gt;&lt;height val=&quot;177&quot;/&gt;&lt;hasText val=&quot;1&quot;/&gt;&lt;/Image&gt;&lt;/ThreeDShape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17263AB0-F6B5-4FC0-8BE9-0F5621DD05F5}&quot;/&gt;&lt;isInvalidForFieldText val=&quot;0&quot;/&gt;&lt;Image&gt;&lt;filename val=&quot;C:\Users\cepuente\AppData\Local\Temp\CP37001092359919Session\CPTrustFolder37001092359919\PPTImport37001092527386\data\asimages\{17263AB0-F6B5-4FC0-8BE9-0F5621DD05F5}_48.png&quot;/&gt;&lt;left val=&quot;64&quot;/&gt;&lt;top val=&quot;319&quot;/&gt;&lt;width val=&quot;889&quot;/&gt;&lt;height val=&quot;62&quot;/&gt;&lt;hasText val=&quot;1&quot;/&gt;&lt;/Image&gt;&lt;/ThreeDShape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6E9C7F7-AC2A-4832-BDCB-B561DBE1D249}&quot;/&gt;&lt;isInvalidForFieldText val=&quot;0&quot;/&gt;&lt;Image&gt;&lt;filename val=&quot;C:\Users\cepuente\AppData\Local\Temp\CP37001092359919Session\CPTrustFolder37001092359919\PPTImport37001092527386\data\asimages\{26E9C7F7-AC2A-4832-BDCB-B561DBE1D249}_48.png&quot;/&gt;&lt;left val=&quot;280&quot;/&gt;&lt;top val=&quot;183&quot;/&gt;&lt;width val=&quot;161&quot;/&gt;&lt;height val=&quot;62&quot;/&gt;&lt;hasText val=&quot;1&quot;/&gt;&lt;/Image&gt;&lt;/ThreeDShape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535C813-F6B9-4306-A8D6-C20B4F0CDEBC}&quot;/&gt;&lt;isInvalidForFieldText val=&quot;0&quot;/&gt;&lt;Image&gt;&lt;filename val=&quot;C:\Users\cepuente\AppData\Local\Temp\CP37001092359919Session\CPTrustFolder37001092359919\PPTImport37001092527386\data\asimages\{9535C813-F6B9-4306-A8D6-C20B4F0CDEBC}_49.png&quot;/&gt;&lt;left val=&quot;48&quot;/&gt;&lt;top val=&quot;28&quot;/&gt;&lt;width val=&quot;865&quot;/&gt;&lt;height val=&quot;121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3602731-B2D7-41B3-B55A-A51C72EA65D7}&quot;/&gt;&lt;isInvalidForFieldText val=&quot;0&quot;/&gt;&lt;Image&gt;&lt;filename val=&quot;C:\Users\cepuente\AppData\Local\Temp\CP64921090834963Session\CPTrustFolder64921090834963\PPTImport64921090941246\data\asimages\{13602731-B2D7-41B3-B55A-A51C72EA65D7}.png&quot;/&gt;&lt;left val=&quot;211&quot;/&gt;&lt;top val=&quot;183&quot;/&gt;&lt;width val=&quot;538&quot;/&gt;&lt;height val=&quot;177&quot;/&gt;&lt;hasText val=&quot;1&quot;/&gt;&lt;/Image&gt;&lt;/ThreeDShape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3BC64A45-1307-488B-9CA9-4371C3710D70}&quot;/&gt;&lt;isInvalidForFieldText val=&quot;0&quot;/&gt;&lt;Image&gt;&lt;filename val=&quot;C:\Users\cepuente\AppData\Local\Temp\CP37001092359919Session\CPTrustFolder37001092359919\PPTImport37001092527386\data\asimages\{3BC64A45-1307-488B-9CA9-4371C3710D70}_49.png&quot;/&gt;&lt;left val=&quot;64&quot;/&gt;&lt;top val=&quot;319&quot;/&gt;&lt;width val=&quot;889&quot;/&gt;&lt;height val=&quot;62&quot;/&gt;&lt;hasText val=&quot;1&quot;/&gt;&lt;/Image&gt;&lt;/ThreeDShape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82C678F-D741-45D2-B233-3A6279DE4745}&quot;/&gt;&lt;isInvalidForFieldText val=&quot;0&quot;/&gt;&lt;Image&gt;&lt;filename val=&quot;C:\Users\cepuente\AppData\Local\Temp\CP37001092359919Session\CPTrustFolder37001092359919\PPTImport37001092527386\data\asimages\{682C678F-D741-45D2-B233-3A6279DE4745}_49.png&quot;/&gt;&lt;left val=&quot;280&quot;/&gt;&lt;top val=&quot;183&quot;/&gt;&lt;width val=&quot;161&quot;/&gt;&lt;height val=&quot;62&quot;/&gt;&lt;hasText val=&quot;1&quot;/&gt;&lt;/Image&gt;&lt;/ThreeDShape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CCD1112-F5A6-420B-8987-F5E7341847CD}&quot;/&gt;&lt;isInvalidForFieldText val=&quot;0&quot;/&gt;&lt;Image&gt;&lt;filename val=&quot;C:\Users\cepuente\AppData\Local\Temp\CP37001092359919Session\CPTrustFolder37001092359919\PPTImport37001092527386\data\asimages\{1CCD1112-F5A6-420B-8987-F5E7341847CD}_50.png&quot;/&gt;&lt;left val=&quot;48&quot;/&gt;&lt;top val=&quot;28&quot;/&gt;&lt;width val=&quot;865&quot;/&gt;&lt;height val=&quot;121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FF43FF-7405-4643-A28C-B1B907D266F9}&quot;/&gt;&lt;isInvalidForFieldText val=&quot;0&quot;/&gt;&lt;Image&gt;&lt;filename val=&quot;C:\Users\cepuente\AppData\Local\Temp\CP64921090834963Session\CPTrustFolder64921090834963\PPTImport64921090941246\data\asimages\{44FF43FF-7405-4643-A28C-B1B907D266F9}.png&quot;/&gt;&lt;left val=&quot;211&quot;/&gt;&lt;top val=&quot;183&quot;/&gt;&lt;width val=&quot;538&quot;/&gt;&lt;height val=&quot;17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948B8B7A-FAA9-4155-8336-3CCA8B3A1979}&quot;/&gt;&lt;isInvalidForFieldText val=&quot;0&quot;/&gt;&lt;Image&gt;&lt;filename val=&quot;C:\Users\cepuente\AppData\Local\Temp\CP37001092359919Session\CPTrustFolder37001092359919\PPTImport37001092527386\data\asimages\{948B8B7A-FAA9-4155-8336-3CCA8B3A1979}_50.png&quot;/&gt;&lt;left val=&quot;102&quot;/&gt;&lt;top val=&quot;408&quot;/&gt;&lt;width val=&quot;757&quot;/&gt;&lt;height val=&quot;64&quot;/&gt;&lt;hasText val=&quot;1&quot;/&gt;&lt;/Image&gt;&lt;/ThreeDShape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6166FBC7-D0DD-46FF-9344-DBBC4443ADDB}&quot;/&gt;&lt;isInvalidForFieldText val=&quot;0&quot;/&gt;&lt;Image&gt;&lt;filename val=&quot;C:\Users\cepuente\AppData\Local\Temp\CP37001092359919Session\CPTrustFolder37001092359919\PPTImport37001092527386\data\asimages\{6166FBC7-D0DD-46FF-9344-DBBC4443ADDB}_50.png&quot;/&gt;&lt;left val=&quot;64&quot;/&gt;&lt;top val=&quot;319&quot;/&gt;&lt;width val=&quot;889&quot;/&gt;&lt;height val=&quot;62&quot;/&gt;&lt;hasText val=&quot;1&quot;/&gt;&lt;/Image&gt;&lt;/ThreeDShape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B97CD8-ABBE-4F61-A6C1-AFCEDB5203A0}&quot;/&gt;&lt;isInvalidForFieldText val=&quot;0&quot;/&gt;&lt;Image&gt;&lt;filename val=&quot;C:\Users\cepuente\AppData\Local\Temp\CP37001092359919Session\CPTrustFolder37001092359919\PPTImport37001092527386\data\asimages\{FCB97CD8-ABBE-4F61-A6C1-AFCEDB5203A0}_50.png&quot;/&gt;&lt;left val=&quot;280&quot;/&gt;&lt;top val=&quot;183&quot;/&gt;&lt;width val=&quot;161&quot;/&gt;&lt;height val=&quot;62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DE07253-A732-45F7-BAC5-71FEFAE7553A}&quot;/&gt;&lt;isInvalidForFieldText val=&quot;0&quot;/&gt;&lt;Image&gt;&lt;filename val=&quot;C:\Users\cepuente\AppData\Local\Temp\CP37001092359919Session\CPTrustFolder37001092359919\PPTImport37001092527386\data\asimages\{9DE07253-A732-45F7-BAC5-71FEFAE7553A}_51.png&quot;/&gt;&lt;left val=&quot;48&quot;/&gt;&lt;top val=&quot;28&quot;/&gt;&lt;width val=&quot;865&quot;/&gt;&lt;height val=&quot;121&quot;/&gt;&lt;hasText val=&quot;1&quot;/&gt;&lt;/Image&gt;&lt;/ThreeDShape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5270294-7F71-4339-9D20-47923F97077B}&quot;/&gt;&lt;isInvalidForFieldText val=&quot;0&quot;/&gt;&lt;Image&gt;&lt;filename val=&quot;C:\Users\cepuente\AppData\Local\Temp\CP64921090834963Session\CPTrustFolder64921090834963\PPTImport64921090941246\data\asimages\{C5270294-7F71-4339-9D20-47923F97077B}.png&quot;/&gt;&lt;left val=&quot;211&quot;/&gt;&lt;top val=&quot;183&quot;/&gt;&lt;width val=&quot;538&quot;/&gt;&lt;height val=&quot;177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25&quot;/&gt;&lt;lineCharCount val=&quot;30&quot;/&gt;&lt;/TableIndex&gt;&lt;/ShapeTextInfo&gt;"/>
  <p:tag name="HTML_SHAPEINFO" val="&lt;ThreeDShapeInfo&gt;&lt;uuid val=&quot;{EAE40D3D-4F75-4761-98B7-BCFD453BC791}&quot;/&gt;&lt;isInvalidForFieldText val=&quot;0&quot;/&gt;&lt;Image&gt;&lt;filename val=&quot;C:\Users\cepuente\AppData\Local\Temp\CP37001092359919Session\CPTrustFolder37001092359919\PPTImport37001092527386\data\asimages\{EAE40D3D-4F75-4761-98B7-BCFD453BC791}_51.png&quot;/&gt;&lt;left val=&quot;0&quot;/&gt;&lt;top val=&quot;408&quot;/&gt;&lt;width val=&quot;961&quot;/&gt;&lt;height val=&quot;152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E6017C2-C672-46B6-8607-D2E4AA050913}&quot;/&gt;&lt;isInvalidForFieldText val=&quot;0&quot;/&gt;&lt;Image&gt;&lt;filename val=&quot;C:\Users\cepuente\AppData\Local\Temp\CP37001092359919Session\CPTrustFolder37001092359919\PPTImport37001092527386\data\asimages\{0E6017C2-C672-46B6-8607-D2E4AA050913}_51.png&quot;/&gt;&lt;left val=&quot;64&quot;/&gt;&lt;top val=&quot;319&quot;/&gt;&lt;width val=&quot;889&quot;/&gt;&lt;height val=&quot;62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82A6FCB-1AD0-4308-84D2-7EA3DDEC1C3B}&quot;/&gt;&lt;isInvalidForFieldText val=&quot;0&quot;/&gt;&lt;Image&gt;&lt;filename val=&quot;C:\Users\cepuente\AppData\Local\Temp\CP37001092359919Session\CPTrustFolder37001092359919\PPTImport37001092527386\data\asimages\{982A6FCB-1AD0-4308-84D2-7EA3DDEC1C3B}_51.png&quot;/&gt;&lt;left val=&quot;280&quot;/&gt;&lt;top val=&quot;183&quot;/&gt;&lt;width val=&quot;161&quot;/&gt;&lt;height val=&quot;62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F2BF01-FD69-4FE7-A791-4B908C4B52F3}&quot;/&gt;&lt;isInvalidForFieldText val=&quot;0&quot;/&gt;&lt;Image&gt;&lt;filename val=&quot;C:\Users\cepuente\AppData\Local\Temp\CP37001092359919Session\CPTrustFolder37001092359919\PPTImport37001092527386\data\asimages\{94F2BF01-FD69-4FE7-A791-4B908C4B52F3}_52.png&quot;/&gt;&lt;left val=&quot;48&quot;/&gt;&lt;top val=&quot;28&quot;/&gt;&lt;width val=&quot;865&quot;/&gt;&lt;height val=&quot;121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34A82F-25E6-4AFB-AA90-A5ADE985BBEC}&quot;/&gt;&lt;isInvalidForFieldText val=&quot;0&quot;/&gt;&lt;Image&gt;&lt;filename val=&quot;C:\Users\cepuente\AppData\Local\Temp\CP64921090834963Session\CPTrustFolder64921090834963\PPTImport64921090941246\data\asimages\{1B34A82F-25E6-4AFB-AA90-A5ADE985BBEC}.png&quot;/&gt;&lt;left val=&quot;211&quot;/&gt;&lt;top val=&quot;183&quot;/&gt;&lt;width val=&quot;538&quot;/&gt;&lt;height val=&quot;17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25&quot;/&gt;&lt;lineCharCount val=&quot;31&quot;/&gt;&lt;lineCharCount val=&quot;48&quot;/&gt;&lt;/TableIndex&gt;&lt;/ShapeTextInfo&gt;"/>
  <p:tag name="HTML_SHAPEINFO" val="&lt;ThreeDShapeInfo&gt;&lt;uuid val=&quot;{E3776DE1-A834-4B0C-93EC-6CE9B5CBBC73}&quot;/&gt;&lt;isInvalidForFieldText val=&quot;0&quot;/&gt;&lt;Image&gt;&lt;filename val=&quot;C:\Users\cepuente\AppData\Local\Temp\CP37001092359919Session\CPTrustFolder37001092359919\PPTImport37001092527386\data\asimages\{E3776DE1-A834-4B0C-93EC-6CE9B5CBBC73}_52.png&quot;/&gt;&lt;left val=&quot;0&quot;/&gt;&lt;top val=&quot;408&quot;/&gt;&lt;width val=&quot;961&quot;/&gt;&lt;height val=&quot;196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F13C3A4C-2C95-4C8E-91EA-24E1D65370C8}&quot;/&gt;&lt;isInvalidForFieldText val=&quot;0&quot;/&gt;&lt;Image&gt;&lt;filename val=&quot;C:\Users\cepuente\AppData\Local\Temp\CP37001092359919Session\CPTrustFolder37001092359919\PPTImport37001092527386\data\asimages\{F13C3A4C-2C95-4C8E-91EA-24E1D65370C8}_52.png&quot;/&gt;&lt;left val=&quot;762&quot;/&gt;&lt;top val=&quot;154&quot;/&gt;&lt;width val=&quot;111&quot;/&gt;&lt;height val=&quot;47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8E2B2F84-E974-42A4-B0EB-6299EE87C228}&quot;/&gt;&lt;isInvalidForFieldText val=&quot;0&quot;/&gt;&lt;Image&gt;&lt;filename val=&quot;C:\Users\cepuente\AppData\Local\Temp\CP37001092359919Session\CPTrustFolder37001092359919\PPTImport37001092527386\data\asimages\{8E2B2F84-E974-42A4-B0EB-6299EE87C228}_52.png&quot;/&gt;&lt;left val=&quot;64&quot;/&gt;&lt;top val=&quot;319&quot;/&gt;&lt;width val=&quot;889&quot;/&gt;&lt;height val=&quot;62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957F687-A7B7-418E-99FF-304F54274739}&quot;/&gt;&lt;isInvalidForFieldText val=&quot;0&quot;/&gt;&lt;Image&gt;&lt;filename val=&quot;C:\Users\cepuente\AppData\Local\Temp\CP37001092359919Session\CPTrustFolder37001092359919\PPTImport37001092527386\data\asimages\{2957F687-A7B7-418E-99FF-304F54274739}_52.png&quot;/&gt;&lt;left val=&quot;280&quot;/&gt;&lt;top val=&quot;183&quot;/&gt;&lt;width val=&quot;161&quot;/&gt;&lt;height val=&quot;62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79FBEA4-B956-4B28-828A-D7E1954ED190}&quot;/&gt;&lt;isInvalidForFieldText val=&quot;0&quot;/&gt;&lt;Image&gt;&lt;filename val=&quot;C:\Users\cepuente\AppData\Local\Temp\CP37001092359919Session\CPTrustFolder37001092359919\PPTImport37001092527386\data\asimages\{879FBEA4-B956-4B28-828A-D7E1954ED190}_53.png&quot;/&gt;&lt;left val=&quot;48&quot;/&gt;&lt;top val=&quot;28&quot;/&gt;&lt;width val=&quot;865&quot;/&gt;&lt;height val=&quot;121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753C9-5A59-4818-9928-102C6F649177}&quot;/&gt;&lt;isInvalidForFieldText val=&quot;0&quot;/&gt;&lt;Image&gt;&lt;filename val=&quot;C:\Users\cepuente\AppData\Local\Temp\CP64921090834963Session\CPTrustFolder64921090834963\PPTImport64921090941246\data\asimages\{BDA753C9-5A59-4818-9928-102C6F649177}.png&quot;/&gt;&lt;left val=&quot;211&quot;/&gt;&lt;top val=&quot;183&quot;/&gt;&lt;width val=&quot;538&quot;/&gt;&lt;height val=&quot;17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732823BA-4164-4562-B6F4-24513F997C46}&quot;/&gt;&lt;isInvalidForFieldText val=&quot;0&quot;/&gt;&lt;Image&gt;&lt;filename val=&quot;C:\Users\cepuente\AppData\Local\Temp\CP37001092359919Session\CPTrustFolder37001092359919\PPTImport37001092527386\data\asimages\{732823BA-4164-4562-B6F4-24513F997C46}_53.png&quot;/&gt;&lt;left val=&quot;0&quot;/&gt;&lt;top val=&quot;408&quot;/&gt;&lt;width val=&quot;961&quot;/&gt;&lt;height val=&quot;240&quot;/&gt;&lt;hasText val=&quot;1&quot;/&gt;&lt;/Image&gt;&lt;/ThreeDShape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261E3444-17F2-41EC-910B-A0BE5068633F}&quot;/&gt;&lt;isInvalidForFieldText val=&quot;0&quot;/&gt;&lt;Image&gt;&lt;filename val=&quot;C:\Users\cepuente\AppData\Local\Temp\CP37001092359919Session\CPTrustFolder37001092359919\PPTImport37001092527386\data\asimages\{261E3444-17F2-41EC-910B-A0BE5068633F}_53.png&quot;/&gt;&lt;left val=&quot;762&quot;/&gt;&lt;top val=&quot;154&quot;/&gt;&lt;width val=&quot;111&quot;/&gt;&lt;height val=&quot;47&quot;/&gt;&lt;hasText val=&quot;1&quot;/&gt;&lt;/Image&gt;&lt;/ThreeDShape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0F486E01-ACB0-4D6B-8436-02262179056A}&quot;/&gt;&lt;isInvalidForFieldText val=&quot;0&quot;/&gt;&lt;Image&gt;&lt;filename val=&quot;C:\Users\cepuente\AppData\Local\Temp\CP37001092359919Session\CPTrustFolder37001092359919\PPTImport37001092527386\data\asimages\{0F486E01-ACB0-4D6B-8436-02262179056A}_53.png&quot;/&gt;&lt;left val=&quot;64&quot;/&gt;&lt;top val=&quot;319&quot;/&gt;&lt;width val=&quot;889&quot;/&gt;&lt;height val=&quot;6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468FB833-B188-4760-9A63-E23401D2D39A}&quot;/&gt;&lt;isInvalidForFieldText val=&quot;0&quot;/&gt;&lt;Image&gt;&lt;filename val=&quot;C:\Users\cepuente\AppData\Local\Temp\CP37001092359919Session\CPTrustFolder37001092359919\PPTImport37001092527386\data\asimages\{468FB833-B188-4760-9A63-E23401D2D39A}_53.png&quot;/&gt;&lt;left val=&quot;280&quot;/&gt;&lt;top val=&quot;183&quot;/&gt;&lt;width val=&quot;161&quot;/&gt;&lt;height val=&quot;6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4&quot;/&gt;&lt;/TableIndex&gt;&lt;/ShapeTextInfo&gt;"/>
  <p:tag name="PRESENTER_DUMMYTAG" val="&lt;DummyForForceWrite&gt;&lt;/DummyForForceWrite&gt;"/>
  <p:tag name="PRESENTER_SHAPEINFO" val="&lt;ThreeDShapeInfo&gt;&lt;uuid val=&quot;{4ACD080D-5F3E-4369-8A53-29B2B5F89835}&quot;/&gt;&lt;isInvalidForFieldText val=&quot;0&quot;/&gt;&lt;Image&gt;&lt;filename val=&quot;C:\Users\cepuente\AppData\Local\Temp\CP37001092359919Session\CPTrustFolder37001092359919\PPTImport37001092527386\data\asimages\{4ACD080D-5F3E-4369-8A53-29B2B5F89835}_1.png&quot;/&gt;&lt;left val=&quot;72&quot;/&gt;&lt;top val=&quot;188&quot;/&gt;&lt;width val=&quot;817&quot;/&gt;&lt;height val=&quot;201&quot;/&gt;&lt;hasText val=&quot;1&quot;/&gt;&lt;/Image&gt;&lt;/ThreeDShape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948BE7DB-FC29-44A3-A91C-194C0174ED8C}&quot;/&gt;&lt;isInvalidForFieldText val=&quot;0&quot;/&gt;&lt;Image&gt;&lt;filename val=&quot;C:\Users\cepuente\AppData\Local\Temp\CP37001092359919Session\CPTrustFolder37001092359919\PPTImport37001092527386\data\asimages\{948BE7DB-FC29-44A3-A91C-194C0174ED8C}_54.png&quot;/&gt;&lt;left val=&quot;48&quot;/&gt;&lt;top val=&quot;28&quot;/&gt;&lt;width val=&quot;865&quot;/&gt;&lt;height val=&quot;121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BDB8181-1ED2-452C-B7FF-945B2CC65E89}&quot;/&gt;&lt;isInvalidForFieldText val=&quot;0&quot;/&gt;&lt;Image&gt;&lt;filename val=&quot;C:\Users\cepuente\AppData\Local\Temp\CP64921090834963Session\CPTrustFolder64921090834963\PPTImport64921090941246\data\asimages\{FBDB8181-1ED2-452C-B7FF-945B2CC65E89}.png&quot;/&gt;&lt;left val=&quot;211&quot;/&gt;&lt;top val=&quot;183&quot;/&gt;&lt;width val=&quot;538&quot;/&gt;&lt;height val=&quot;177&quot;/&gt;&lt;hasText val=&quot;1&quot;/&gt;&lt;/Image&gt;&lt;/ThreeDShape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  <p:tag name="HTML_SHAPEINFO" val="&lt;ThreeDShapeInfo&gt;&lt;uuid val=&quot;{FC8903FB-EB9F-40F8-BD70-6BB5AC2573AC}&quot;/&gt;&lt;isInvalidForFieldText val=&quot;0&quot;/&gt;&lt;Image&gt;&lt;filename val=&quot;C:\Users\cepuente\AppData\Local\Temp\CP37001092359919Session\CPTrustFolder37001092359919\PPTImport37001092527386\data\asimages\{FC8903FB-EB9F-40F8-BD70-6BB5AC2573AC}_54.png&quot;/&gt;&lt;left val=&quot;0&quot;/&gt;&lt;top val=&quot;408&quot;/&gt;&lt;width val=&quot;961&quot;/&gt;&lt;height val=&quot;240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54C7ED6E-2813-425C-BA92-E029DFD95927}&quot;/&gt;&lt;isInvalidForFieldText val=&quot;0&quot;/&gt;&lt;Image&gt;&lt;filename val=&quot;C:\Users\cepuente\AppData\Local\Temp\CP37001092359919Session\CPTrustFolder37001092359919\PPTImport37001092527386\data\asimages\{54C7ED6E-2813-425C-BA92-E029DFD95927}_54.png&quot;/&gt;&lt;left val=&quot;762&quot;/&gt;&lt;top val=&quot;154&quot;/&gt;&lt;width val=&quot;111&quot;/&gt;&lt;height val=&quot;47&quot;/&gt;&lt;hasText val=&quot;1&quot;/&gt;&lt;/Image&gt;&lt;/ThreeDShape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7905E707-917F-4B65-9885-D47B0E6B5572}&quot;/&gt;&lt;isInvalidForFieldText val=&quot;0&quot;/&gt;&lt;Image&gt;&lt;filename val=&quot;C:\Users\cepuente\AppData\Local\Temp\CP37001092359919Session\CPTrustFolder37001092359919\PPTImport37001092527386\data\asimages\{7905E707-917F-4B65-9885-D47B0E6B5572}_54.png&quot;/&gt;&lt;left val=&quot;575&quot;/&gt;&lt;top val=&quot;238&quot;/&gt;&lt;width val=&quot;98&quot;/&gt;&lt;height val=&quot;43&quot;/&gt;&lt;hasText val=&quot;1&quot;/&gt;&lt;/Image&gt;&lt;/ThreeDShape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281B8823-4128-48ED-9D37-CA5F5F40BDAD}&quot;/&gt;&lt;isInvalidForFieldText val=&quot;0&quot;/&gt;&lt;Image&gt;&lt;filename val=&quot;C:\Users\cepuente\AppData\Local\Temp\CP37001092359919Session\CPTrustFolder37001092359919\PPTImport37001092527386\data\asimages\{281B8823-4128-48ED-9D37-CA5F5F40BDAD}_54.png&quot;/&gt;&lt;left val=&quot;64&quot;/&gt;&lt;top val=&quot;319&quot;/&gt;&lt;width val=&quot;889&quot;/&gt;&lt;height val=&quot;62&quot;/&gt;&lt;hasText val=&quot;1&quot;/&gt;&lt;/Image&gt;&lt;/ThreeDShape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F2CDC0F-0070-4895-A764-C3081DFF4AA2}&quot;/&gt;&lt;isInvalidForFieldText val=&quot;0&quot;/&gt;&lt;Image&gt;&lt;filename val=&quot;C:\Users\cepuente\AppData\Local\Temp\CP37001092359919Session\CPTrustFolder37001092359919\PPTImport37001092527386\data\asimages\{AF2CDC0F-0070-4895-A764-C3081DFF4AA2}_54.png&quot;/&gt;&lt;left val=&quot;280&quot;/&gt;&lt;top val=&quot;183&quot;/&gt;&lt;width val=&quot;161&quot;/&gt;&lt;height val=&quot;62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D523C5A-6580-43F7-9ECE-C0679517D08A}&quot;/&gt;&lt;isInvalidForFieldText val=&quot;0&quot;/&gt;&lt;Image&gt;&lt;filename val=&quot;C:\Users\cepuente\AppData\Local\Temp\CP37001092359919Session\CPTrustFolder37001092359919\PPTImport37001092527386\data\asimages\{FD523C5A-6580-43F7-9ECE-C0679517D08A}_55.png&quot;/&gt;&lt;left val=&quot;48&quot;/&gt;&lt;top val=&quot;28&quot;/&gt;&lt;width val=&quot;865&quot;/&gt;&lt;height val=&quot;121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E018A7-B913-414B-ABCA-4BBA70ABF66B}&quot;/&gt;&lt;isInvalidForFieldText val=&quot;0&quot;/&gt;&lt;Image&gt;&lt;filename val=&quot;C:\Users\cepuente\AppData\Local\Temp\CP64921090834963Session\CPTrustFolder64921090834963\PPTImport64921090941246\data\asimages\{52E018A7-B913-414B-ABCA-4BBA70ABF66B}.png&quot;/&gt;&lt;left val=&quot;536&quot;/&gt;&lt;top val=&quot;158&quot;/&gt;&lt;width val=&quot;224&quot;/&gt;&lt;height val=&quot;256&quot;/&gt;&lt;hasText val=&quot;1&quot;/&gt;&lt;/Image&gt;&lt;/ThreeDShape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EB46954E-87A2-4AEB-8763-1AB6716F17F5}&quot;/&gt;&lt;isInvalidForFieldText val=&quot;0&quot;/&gt;&lt;Image&gt;&lt;filename val=&quot;C:\Users\cepuente\AppData\Local\Temp\CP37001092359919Session\CPTrustFolder37001092359919\PPTImport37001092527386\data\asimages\{EB46954E-87A2-4AEB-8763-1AB6716F17F5}_56.png&quot;/&gt;&lt;left val=&quot;48&quot;/&gt;&lt;top val=&quot;28&quot;/&gt;&lt;width val=&quot;865&quot;/&gt;&lt;height val=&quot;12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33&quot;/&gt;&lt;/TableIndex&gt;&lt;/ShapeTextInfo&gt;"/>
  <p:tag name="PRESENTER_DUMMYTAG" val="&lt;DummyForForceWrite&gt;&lt;/DummyForForceWrite&gt;"/>
  <p:tag name="HTML_SHAPEINFO" val="&lt;ThreeDShapeInfo&gt;&lt;uuid val=&quot;{FB3F2D1D-5F5A-4E36-8E7D-EBA450041F42}&quot;/&gt;&lt;isInvalidForFieldText val=&quot;0&quot;/&gt;&lt;Image&gt;&lt;filename val=&quot;C:\Users\cepuente\AppData\Local\Temp\CP37001092359919Session\CPTrustFolder37001092359919\PPTImport37001092527386\data\asimages\{FB3F2D1D-5F5A-4E36-8E7D-EBA450041F42}_1.png&quot;/&gt;&lt;left val=&quot;144&quot;/&gt;&lt;top val=&quot;400&quot;/&gt;&lt;width val=&quot;673&quot;/&gt;&lt;height val=&quot;137&quot;/&gt;&lt;hasText val=&quot;1&quot;/&gt;&lt;/Image&gt;&lt;/ThreeDShape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D929BC-9E26-4004-9F67-B5FF794B0166}&quot;/&gt;&lt;isInvalidForFieldText val=&quot;0&quot;/&gt;&lt;Image&gt;&lt;filename val=&quot;C:\Users\cepuente\AppData\Local\Temp\CP64921090834963Session\CPTrustFolder64921090834963\PPTImport64921090941246\data\asimages\{06D929BC-9E26-4004-9F67-B5FF794B0166}.png&quot;/&gt;&lt;left val=&quot;536&quot;/&gt;&lt;top val=&quot;158&quot;/&gt;&lt;width val=&quot;224&quot;/&gt;&lt;height val=&quot;256&quot;/&gt;&lt;hasText val=&quot;1&quot;/&gt;&lt;/Image&gt;&lt;/ThreeDShape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720F49-626C-4FF5-B1A7-6E0B2D0A1F72}&quot;/&gt;&lt;isInvalidForFieldText val=&quot;0&quot;/&gt;&lt;Image&gt;&lt;filename val=&quot;C:\Users\cepuente\AppData\Local\Temp\CP64921090834963Session\CPTrustFolder64921090834963\PPTImport64921090941246\data\asimages\{D5720F49-626C-4FF5-B1A7-6E0B2D0A1F72}.png&quot;/&gt;&lt;left val=&quot;150&quot;/&gt;&lt;top val=&quot;414&quot;/&gt;&lt;width val=&quot;256&quot;/&gt;&lt;height val=&quot;225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2CF61A8-3977-40E1-94BA-6C1562FD56E4}&quot;/&gt;&lt;isInvalidForFieldText val=&quot;0&quot;/&gt;&lt;Image&gt;&lt;filename val=&quot;C:\Users\cepuente\AppData\Local\Temp\CP37001092359919Session\CPTrustFolder37001092359919\PPTImport37001092527386\data\asimages\{22CF61A8-3977-40E1-94BA-6C1562FD56E4}_57.png&quot;/&gt;&lt;left val=&quot;48&quot;/&gt;&lt;top val=&quot;28&quot;/&gt;&lt;width val=&quot;865&quot;/&gt;&lt;height val=&quot;121&quot;/&gt;&lt;hasText val=&quot;1&quot;/&gt;&lt;/Image&gt;&lt;/ThreeDShape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1C9835C-001E-4EB8-B339-4F12A38E9C92}&quot;/&gt;&lt;isInvalidForFieldText val=&quot;0&quot;/&gt;&lt;Image&gt;&lt;filename val=&quot;C:\Users\cepuente\AppData\Local\Temp\CP37001092359919Session\CPTrustFolder37001092359919\PPTImport37001092527386\data\asimages\{A1C9835C-001E-4EB8-B339-4F12A38E9C92}_57.png&quot;/&gt;&lt;left val=&quot;528&quot;/&gt;&lt;top val=&quot;598&quot;/&gt;&lt;width val=&quot;249&quot;/&gt;&lt;height val=&quot;62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15DA24A-63F4-4E88-9E2D-D179268CE57D}&quot;/&gt;&lt;isInvalidForFieldText val=&quot;0&quot;/&gt;&lt;Image&gt;&lt;filename val=&quot;C:\Users\cepuente\AppData\Local\Temp\CP64921090834963Session\CPTrustFolder64921090834963\PPTImport64921090941246\data\asimages\{B15DA24A-63F4-4E88-9E2D-D179268CE57D}.png&quot;/&gt;&lt;left val=&quot;536&quot;/&gt;&lt;top val=&quot;158&quot;/&gt;&lt;width val=&quot;224&quot;/&gt;&lt;height val=&quot;256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E9C72BE-DE7E-4EAB-AF80-EF917B0551B6}&quot;/&gt;&lt;isInvalidForFieldText val=&quot;0&quot;/&gt;&lt;Image&gt;&lt;filename val=&quot;C:\Users\cepuente\AppData\Local\Temp\CP64921090834963Session\CPTrustFolder64921090834963\PPTImport64921090941246\data\asimages\{AE9C72BE-DE7E-4EAB-AF80-EF917B0551B6}.png&quot;/&gt;&lt;left val=&quot;150&quot;/&gt;&lt;top val=&quot;414&quot;/&gt;&lt;width val=&quot;256&quot;/&gt;&lt;height val=&quot;225&quot;/&gt;&lt;hasText val=&quot;1&quot;/&gt;&lt;/Image&gt;&lt;/ThreeDShape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4C1727-9F3B-4B53-B81F-4D4AB7BAE414}&quot;/&gt;&lt;isInvalidForFieldText val=&quot;0&quot;/&gt;&lt;Image&gt;&lt;filename val=&quot;C:\Users\cepuente\AppData\Local\Temp\CP37001092359919Session\CPTrustFolder37001092359919\PPTImport37001092527386\data\asimages\{A34C1727-9F3B-4B53-B81F-4D4AB7BAE414}_58.png&quot;/&gt;&lt;left val=&quot;48&quot;/&gt;&lt;top val=&quot;28&quot;/&gt;&lt;width val=&quot;865&quot;/&gt;&lt;height val=&quot;121&quot;/&gt;&lt;hasText val=&quot;1&quot;/&gt;&lt;/Image&gt;&lt;/ThreeDShape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754A9E-8C90-4B7C-868B-535A5B9BDFB7}&quot;/&gt;&lt;isInvalidForFieldText val=&quot;0&quot;/&gt;&lt;Image&gt;&lt;filename val=&quot;C:\Users\cepuente\AppData\Local\Temp\CP37001092359919Session\CPTrustFolder37001092359919\PPTImport37001092527386\data\asimages\{EF754A9E-8C90-4B7C-868B-535A5B9BDFB7}_58.png&quot;/&gt;&lt;left val=&quot;316&quot;/&gt;&lt;top val=&quot;158&quot;/&gt;&lt;width val=&quot;321&quot;/&gt;&lt;height val=&quot;285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5&quot;/&gt;&lt;/TableIndex&gt;&lt;/ShapeTextInfo&gt;"/>
  <p:tag name="PRESENTER_DUMMYTAG" val="&lt;DummyForForceWrite&gt;&lt;/DummyForForceWrite&gt;"/>
  <p:tag name="HTML_SHAPEINFO" val="&lt;ThreeDShapeInfo&gt;&lt;uuid val=&quot;{233316C0-607D-459F-8B59-D518DAFE8327}&quot;/&gt;&lt;isInvalidForFieldText val=&quot;0&quot;/&gt;&lt;Image&gt;&lt;filename val=&quot;C:\Users\cepuente\AppData\Local\Temp\CP37001092359919Session\CPTrustFolder37001092359919\PPTImport37001092527386\data\asimages\{233316C0-607D-459F-8B59-D518DAFE8327}_1.png&quot;/&gt;&lt;left val=&quot;0&quot;/&gt;&lt;top val=&quot;571&quot;/&gt;&lt;width val=&quot;961&quot;/&gt;&lt;height val=&quot;106&quot;/&gt;&lt;hasText val=&quot;1&quot;/&gt;&lt;/Image&gt;&lt;/ThreeDShape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35798B1-6F99-4A2B-99AF-0A6B8BDAF278}&quot;/&gt;&lt;isInvalidForFieldText val=&quot;0&quot;/&gt;&lt;Image&gt;&lt;filename val=&quot;C:\Users\cepuente\AppData\Local\Temp\CP37001092359919Session\CPTrustFolder37001092359919\PPTImport37001092527386\data\asimages\{F35798B1-6F99-4A2B-99AF-0A6B8BDAF278}_59.png&quot;/&gt;&lt;left val=&quot;48&quot;/&gt;&lt;top val=&quot;28&quot;/&gt;&lt;width val=&quot;865&quot;/&gt;&lt;height val=&quot;121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  <p:tag name="HTML_SHAPEINFO" val="&lt;ThreeDShapeInfo&gt;&lt;uuid val=&quot;{5487F067-C17E-477A-85BB-6C769F13CC57}&quot;/&gt;&lt;isInvalidForFieldText val=&quot;0&quot;/&gt;&lt;Image&gt;&lt;filename val=&quot;C:\Users\cepuente\AppData\Local\Temp\CP37001092359919Session\CPTrustFolder37001092359919\PPTImport37001092527386\data\asimages\{5487F067-C17E-477A-85BB-6C769F13CC57}_59.png&quot;/&gt;&lt;left val=&quot;86&quot;/&gt;&lt;top val=&quot;464&quot;/&gt;&lt;width val=&quot;789&quot;/&gt;&lt;height val=&quot;64&quot;/&gt;&lt;hasText val=&quot;1&quot;/&gt;&lt;/Image&gt;&lt;/ThreeDShape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4496541-4BF5-4E44-9888-C9B5A8BDF5BD}&quot;/&gt;&lt;isInvalidForFieldText val=&quot;0&quot;/&gt;&lt;Image&gt;&lt;filename val=&quot;C:\Users\cepuente\AppData\Local\Temp\CP37001092359919Session\CPTrustFolder37001092359919\PPTImport37001092527386\data\asimages\{E4496541-4BF5-4E44-9888-C9B5A8BDF5BD}_59.png&quot;/&gt;&lt;left val=&quot;316&quot;/&gt;&lt;top val=&quot;158&quot;/&gt;&lt;width val=&quot;321&quot;/&gt;&lt;height val=&quot;285&quot;/&gt;&lt;hasText val=&quot;1&quot;/&gt;&lt;/Image&gt;&lt;/ThreeDShape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A394397E-0E79-4166-9471-123A957884AE}&quot;/&gt;&lt;isInvalidForFieldText val=&quot;0&quot;/&gt;&lt;Image&gt;&lt;filename val=&quot;C:\Users\cepuente\AppData\Local\Temp\CP37001092359919Session\CPTrustFolder37001092359919\PPTImport37001092527386\data\asimages\{A394397E-0E79-4166-9471-123A957884AE}_60.png&quot;/&gt;&lt;left val=&quot;48&quot;/&gt;&lt;top val=&quot;28&quot;/&gt;&lt;width val=&quot;865&quot;/&gt;&lt;height val=&quot;121&quot;/&gt;&lt;hasText val=&quot;1&quot;/&gt;&lt;/Image&gt;&lt;/ThreeDShape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5&quot;/&gt;&lt;lineCharCount val=&quot;64&quot;/&gt;&lt;lineCharCount val=&quot;58&quot;/&gt;&lt;/TableIndex&gt;&lt;/ShapeTextInfo&gt;"/>
  <p:tag name="HTML_SHAPEINFO" val="&lt;ThreeDShapeInfo&gt;&lt;uuid val=&quot;{EEB80638-21E1-42DF-B68B-F8456F1CF2B1}&quot;/&gt;&lt;isInvalidForFieldText val=&quot;0&quot;/&gt;&lt;Image&gt;&lt;filename val=&quot;C:\Users\cepuente\AppData\Local\Temp\CP37001092359919Session\CPTrustFolder37001092359919\PPTImport37001092527386\data\asimages\{EEB80638-21E1-42DF-B68B-F8456F1CF2B1}_60.png&quot;/&gt;&lt;left val=&quot;86&quot;/&gt;&lt;top val=&quot;464&quot;/&gt;&lt;width val=&quot;789&quot;/&gt;&lt;height val=&quot;152&quot;/&gt;&lt;hasText val=&quot;1&quot;/&gt;&lt;/Image&gt;&lt;/ThreeDShape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7BF8FAB-A4A1-43C7-9D7A-C4D82E247CE6}&quot;/&gt;&lt;isInvalidForFieldText val=&quot;0&quot;/&gt;&lt;Image&gt;&lt;filename val=&quot;C:\Users\cepuente\AppData\Local\Temp\CP37001092359919Session\CPTrustFolder37001092359919\PPTImport37001092527386\data\asimages\{27BF8FAB-A4A1-43C7-9D7A-C4D82E247CE6}_60.png&quot;/&gt;&lt;left val=&quot;316&quot;/&gt;&lt;top val=&quot;158&quot;/&gt;&lt;width val=&quot;321&quot;/&gt;&lt;height val=&quot;285&quot;/&gt;&lt;hasText val=&quot;1&quot;/&gt;&lt;/Image&gt;&lt;/ThreeDShape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&quot;/&gt;&lt;lineCharCount val=&quot;1&quot;/&gt;&lt;lineCharCount val=&quot;28&quot;/&gt;&lt;lineCharCount val=&quot;1&quot;/&gt;&lt;lineCharCount val=&quot;38&quot;/&gt;&lt;lineCharCount val=&quot;1&quot;/&gt;&lt;lineCharCount val=&quot;33&quot;/&gt;&lt;lineCharCount val=&quot;1&quot;/&gt;&lt;lineCharCount val=&quot;32&quot;/&gt;&lt;lineCharCount val=&quot;1&quot;/&gt;&lt;lineCharCount val=&quot;34&quot;/&gt;&lt;/TableIndex&gt;&lt;/ShapeTextInfo&gt;"/>
  <p:tag name="PRESENTER_SHAPEINFO" val="&lt;ThreeDShapeInfo&gt;&lt;uuid val=&quot;{53FA31E4-43F0-4396-97F0-D27A464399EC}&quot;/&gt;&lt;isInvalidForFieldText val=&quot;0&quot;/&gt;&lt;Image&gt;&lt;filename val=&quot;C:\Users\cepuente\AppData\Local\Temp\CP37001092359919Session\CPTrustFolder37001092359919\PPTImport37001092527386\data\asimages\{53FA31E4-43F0-4396-97F0-D27A464399EC}_2.png&quot;/&gt;&lt;left val=&quot;0&quot;/&gt;&lt;top val=&quot;134&quot;/&gt;&lt;width val=&quot;961&quot;/&gt;&lt;height val=&quot;470&quot;/&gt;&lt;hasText val=&quot;1&quot;/&gt;&lt;/Image&gt;&lt;/ThreeDShape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CE1C2BF-1352-4115-B234-41BC6D3066B2}&quot;/&gt;&lt;isInvalidForFieldText val=&quot;0&quot;/&gt;&lt;Image&gt;&lt;filename val=&quot;C:\Users\cepuente\AppData\Local\Temp\CP37001092359919Session\CPTrustFolder37001092359919\PPTImport37001092527386\data\asimages\{FCE1C2BF-1352-4115-B234-41BC6D3066B2}_61.png&quot;/&gt;&lt;left val=&quot;48&quot;/&gt;&lt;top val=&quot;28&quot;/&gt;&lt;width val=&quot;865&quot;/&gt;&lt;height val=&quot;121&quot;/&gt;&lt;hasText val=&quot;1&quot;/&gt;&lt;/Image&gt;&lt;/ThreeDShape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64&quot;/&gt;&lt;lineCharCount val=&quot;59&quot;/&gt;&lt;lineCharCount val=&quot;45&quot;/&gt;&lt;/TableIndex&gt;&lt;/ShapeTextInfo&gt;"/>
  <p:tag name="HTML_SHAPEINFO" val="&lt;ThreeDShapeInfo&gt;&lt;uuid val=&quot;{6760CA95-1701-4C99-8101-2611A2F56F5F}&quot;/&gt;&lt;isInvalidForFieldText val=&quot;0&quot;/&gt;&lt;Image&gt;&lt;filename val=&quot;C:\Users\cepuente\AppData\Local\Temp\CP37001092359919Session\CPTrustFolder37001092359919\PPTImport37001092527386\data\asimages\{6760CA95-1701-4C99-8101-2611A2F56F5F}_61.png&quot;/&gt;&lt;left val=&quot;86&quot;/&gt;&lt;top val=&quot;464&quot;/&gt;&lt;width val=&quot;789&quot;/&gt;&lt;height val=&quot;196&quot;/&gt;&lt;hasText val=&quot;1&quot;/&gt;&lt;/Image&gt;&lt;/ThreeDShape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E907FF3-FD6F-492C-B835-751C7D783207}&quot;/&gt;&lt;isInvalidForFieldText val=&quot;0&quot;/&gt;&lt;Image&gt;&lt;filename val=&quot;C:\Users\cepuente\AppData\Local\Temp\CP37001092359919Session\CPTrustFolder37001092359919\PPTImport37001092527386\data\asimages\{8E907FF3-FD6F-492C-B835-751C7D783207}_61.png&quot;/&gt;&lt;left val=&quot;316&quot;/&gt;&lt;top val=&quot;158&quot;/&gt;&lt;width val=&quot;321&quot;/&gt;&lt;height val=&quot;285&quot;/&gt;&lt;hasText val=&quot;1&quot;/&gt;&lt;/Image&gt;&lt;/ThreeDShape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ABF755D-7393-4359-B2AF-BFBAA4ABB7A3}&quot;/&gt;&lt;isInvalidForFieldText val=&quot;0&quot;/&gt;&lt;Image&gt;&lt;filename val=&quot;C:\Users\cepuente\AppData\Local\Temp\CP37001092359919Session\CPTrustFolder37001092359919\PPTImport37001092527386\data\asimages\{7ABF755D-7393-4359-B2AF-BFBAA4ABB7A3}_62.png&quot;/&gt;&lt;left val=&quot;48&quot;/&gt;&lt;top val=&quot;28&quot;/&gt;&lt;width val=&quot;865&quot;/&gt;&lt;height val=&quot;121&quot;/&gt;&lt;hasText val=&quot;1&quot;/&gt;&lt;/Image&gt;&lt;/ThreeDShape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75AAA77-B045-4397-AECB-63A2F9E8061A}&quot;/&gt;&lt;isInvalidForFieldText val=&quot;0&quot;/&gt;&lt;Image&gt;&lt;filename val=&quot;C:\Users\cepuente\AppData\Local\Temp\CP37001092359919Session\CPTrustFolder37001092359919\PPTImport37001092527386\data\asimages\{075AAA77-B045-4397-AECB-63A2F9E8061A}_62.png&quot;/&gt;&lt;left val=&quot;208&quot;/&gt;&lt;top val=&quot;152&quot;/&gt;&lt;width val=&quot;545&quot;/&gt;&lt;height val=&quot;180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6&quot;/&gt;&lt;lineCharCount val=&quot;9&quot;/&gt;&lt;lineCharCount val=&quot;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2876A556-E319-436C-A5E3-7536952F4E1F}&quot;/&gt;&lt;isInvalidForFieldText val=&quot;0&quot;/&gt;&lt;Image&gt;&lt;filename val=&quot;C:\Users\cepuente\AppData\Local\Temp\CP37001092359919Session\CPTrustFolder37001092359919\PPTImport37001092527386\data\asimages\{2876A556-E319-436C-A5E3-7536952F4E1F}_3.png&quot;/&gt;&lt;left val=&quot;48&quot;/&gt;&lt;top val=&quot;28&quot;/&gt;&lt;width val=&quot;865&quot;/&gt;&lt;height val=&quot;121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7&quot;/&gt;&lt;lineCharCount val=&quot;9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DEAB58C0-F25B-4DE7-A710-9A78DAA0FE63}&quot;/&gt;&lt;isInvalidForFieldText val=&quot;0&quot;/&gt;&lt;Image&gt;&lt;filename val=&quot;C:\Users\cepuente\AppData\Local\Temp\CP37001092359919Session\CPTrustFolder37001092359919\PPTImport37001092527386\data\asimages\{DEAB58C0-F25B-4DE7-A710-9A78DAA0FE63}_63.png&quot;/&gt;&lt;left val=&quot;48&quot;/&gt;&lt;top val=&quot;28&quot;/&gt;&lt;width val=&quot;865&quot;/&gt;&lt;height val=&quot;121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1E76AD-DC89-45F0-B566-F6AA2CB58954}&quot;/&gt;&lt;isInvalidForFieldText val=&quot;0&quot;/&gt;&lt;Image&gt;&lt;filename val=&quot;C:\Users\cepuente\AppData\Local\Temp\CP37001092359919Session\CPTrustFolder37001092359919\PPTImport37001092527386\data\asimages\{DE1E76AD-DC89-45F0-B566-F6AA2CB58954}_63.png&quot;/&gt;&lt;left val=&quot;208&quot;/&gt;&lt;top val=&quot;152&quot;/&gt;&lt;width val=&quot;545&quot;/&gt;&lt;height val=&quot;340&quot;/&gt;&lt;hasText val=&quot;1&quot;/&gt;&lt;/Image&gt;&lt;/ThreeDShape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9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5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D91C8C8-9A46-41C8-A1EF-62533ACCCD17}&quot;/&gt;&lt;isInvalidForFieldText val=&quot;0&quot;/&gt;&lt;Image&gt;&lt;filename val=&quot;C:\Users\cepuente\AppData\Local\Temp\CP37001092359919Session\CPTrustFolder37001092359919\PPTImport37001092527386\data\asimages\{8D91C8C8-9A46-41C8-A1EF-62533ACCCD17}_64.png&quot;/&gt;&lt;left val=&quot;48&quot;/&gt;&lt;top val=&quot;28&quot;/&gt;&lt;width val=&quot;865&quot;/&gt;&lt;height val=&quot;121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8C7F938-638E-46F2-9314-A283192E8738}&quot;/&gt;&lt;isInvalidForFieldText val=&quot;0&quot;/&gt;&lt;Image&gt;&lt;filename val=&quot;C:\Users\cepuente\AppData\Local\Temp\CP37001092359919Session\CPTrustFolder37001092359919\PPTImport37001092527386\data\asimages\{68C7F938-638E-46F2-9314-A283192E8738}_64.png&quot;/&gt;&lt;left val=&quot;208&quot;/&gt;&lt;top val=&quot;152&quot;/&gt;&lt;width val=&quot;545&quot;/&gt;&lt;height val=&quot;496&quot;/&gt;&lt;hasText val=&quot;1&quot;/&gt;&lt;/Image&gt;&lt;/ThreeDShape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93983A-D625-456D-B102-ABA41855857F}&quot;/&gt;&lt;isInvalidForFieldText val=&quot;0&quot;/&gt;&lt;Image&gt;&lt;filename val=&quot;C:\Users\cepuente\AppData\Local\Temp\CP64921090834963Session\CPTrustFolder64921090834963\PPTImport64921090941246\data\asimages\{6D93983A-D625-456D-B102-ABA41855857F}.png&quot;/&gt;&lt;left val=&quot;768&quot;/&gt;&lt;top val=&quot;264&quot;/&gt;&lt;width val=&quot;115&quot;/&gt;&lt;height val=&quot;2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1&quot;/&gt;&lt;lineCharCount val=&quot;1&quot;/&gt;&lt;lineCharCount val=&quot;23&quot;/&gt;&lt;/TableIndex&gt;&lt;/ShapeTextInfo&gt;"/>
  <p:tag name="HTML_SHAPEINFO" val="&lt;ThreeDShapeInfo&gt;&lt;uuid val=&quot;{D443DB7F-E003-4159-9F71-D8CD28BFD5EF}&quot;/&gt;&lt;isInvalidForFieldText val=&quot;0&quot;/&gt;&lt;Image&gt;&lt;filename val=&quot;C:\Users\cepuente\AppData\Local\Temp\CP37001092359919Session\CPTrustFolder37001092359919\PPTImport37001092527386\data\asimages\{D443DB7F-E003-4159-9F71-D8CD28BFD5EF}_3.png&quot;/&gt;&lt;left val=&quot;242&quot;/&gt;&lt;top val=&quot;536&quot;/&gt;&lt;width val=&quot;477&quot;/&gt;&lt;height val=&quot;112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945E25-2DDC-452D-AD54-E5BE79ACD271}&quot;/&gt;&lt;isInvalidForFieldText val=&quot;0&quot;/&gt;&lt;Image&gt;&lt;filename val=&quot;C:\Users\cepuente\AppData\Local\Temp\CP64921090834963Session\CPTrustFolder64921090834963\PPTImport64921090941246\data\asimages\{51945E25-2DDC-452D-AD54-E5BE79ACD271}.png&quot;/&gt;&lt;left val=&quot;67&quot;/&gt;&lt;top val=&quot;288&quot;/&gt;&lt;width val=&quot;154&quot;/&gt;&lt;height val=&quot;189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10&quot;/&gt;&lt;lineCharCount val=&quot;7&quot;/&gt;&lt;lineCharCount val=&quot;11&quot;/&gt;&lt;lineCharCount val=&quot;12&quot;/&gt;&lt;lineCharCount val=&quot;9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6&quot;/&gt;&lt;lineCharCount val=&quot;6&quot;/&gt;&lt;lineCharCount val=&quot;13&quot;/&gt;&lt;lineCharCount val=&quot;12&quot;/&gt;&lt;lineCharCount val=&quot;9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B534DED-3C56-4B9A-AA28-361623FA6ABC}&quot;/&gt;&lt;isInvalidForFieldText val=&quot;0&quot;/&gt;&lt;Image&gt;&lt;filename val=&quot;C:\Users\cepuente\AppData\Local\Temp\CP37001092359919Session\CPTrustFolder37001092359919\PPTImport37001092527386\data\asimages\{8B534DED-3C56-4B9A-AA28-361623FA6ABC}_65.png&quot;/&gt;&lt;left val=&quot;48&quot;/&gt;&lt;top val=&quot;267&quot;/&gt;&lt;width val=&quot;865&quot;/&gt;&lt;height val=&quot;176&quot;/&gt;&lt;hasText val=&quot;1&quot;/&gt;&lt;/Image&gt;&lt;/ThreeDShape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E4102C8-9BBB-4EA3-B064-38F29C80174F}&quot;/&gt;&lt;isInvalidForFieldText val=&quot;0&quot;/&gt;&lt;Image&gt;&lt;filename val=&quot;C:\Users\cepuente\AppData\Local\Temp\CP37001092359919Session\CPTrustFolder37001092359919\PPTImport37001092527386\data\asimages\{7E4102C8-9BBB-4EA3-B064-38F29C80174F}_66.png&quot;/&gt;&lt;left val=&quot;171&quot;/&gt;&lt;top val=&quot;151&quot;/&gt;&lt;width val=&quot;622&quot;/&gt;&lt;height val=&quot;535&quot;/&gt;&lt;hasText val=&quot;1&quot;/&gt;&lt;/Image&gt;&lt;/ThreeDShape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3&quot;/&gt;&lt;lineCharCount val=&quot;26&quot;/&gt;&lt;lineCharCount val=&quot;22&quot;/&gt;&lt;lineCharCount val=&quot;26&quot;/&gt;&lt;lineCharCount val=&quot;1&quot;/&gt;&lt;lineCharCount val=&quot;21&quot;/&gt;&lt;lineCharCount val=&quot;27&quot;/&gt;&lt;lineCharCount val=&quot;23&quot;/&gt;&lt;lineCharCount val=&quot;25&quot;/&gt;&lt;lineCharCount val=&quot;1&quot;/&gt;&lt;lineCharCount val=&quot;20&quot;/&gt;&lt;lineCharCount val=&quot;24&quot;/&gt;&lt;lineCharCount val=&quot;26&quot;/&gt;&lt;lineCharCount val=&quot;22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6&quot;/&gt;&lt;lineCharCount val=&quot;22&quot;/&gt;&lt;lineCharCount val=&quot;25&quot;/&gt;&lt;lineCharCount val=&quot;28&quot;/&gt;&lt;lineCharCount val=&quot;1&quot;/&gt;&lt;lineCharCount val=&quot;20&quot;/&gt;&lt;lineCharCount val=&quot;25&quot;/&gt;&lt;lineCharCount val=&quot;21&quot;/&gt;&lt;lineCharCount val=&quot;26&quot;/&gt;&lt;lineCharCount val=&quot;1&quot;/&gt;&lt;lineCharCount val=&quot;24&quot;/&gt;&lt;lineCharCount val=&quot;26&quot;/&gt;&lt;lineCharCount val=&quot;26&quot;/&gt;&lt;lineCharCount val=&quot;28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4126B1A5-E204-4CBF-B913-F2C3F5BB3B18}&quot;/&gt;&lt;isInvalidForFieldText val=&quot;0&quot;/&gt;&lt;Image&gt;&lt;filename val=&quot;C:\Users\cepuente\AppData\Local\Temp\CP37001092359919Session\CPTrustFolder37001092359919\PPTImport37001092527386\data\asimages\{4126B1A5-E204-4CBF-B913-F2C3F5BB3B18}_67.png&quot;/&gt;&lt;left val=&quot;48&quot;/&gt;&lt;top val=&quot;28&quot;/&gt;&lt;width val=&quot;865&quot;/&gt;&lt;height val=&quot;121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4&quot;/&gt;&lt;lineCharCount val=&quot;64&quot;/&gt;&lt;/TableIndex&gt;&lt;/ShapeTextInfo&gt;"/>
  <p:tag name="HTML_SHAPEINFO" val="&lt;ThreeDShapeInfo&gt;&lt;uuid val=&quot;{13588F7A-B957-443D-85EC-F487224520AF}&quot;/&gt;&lt;isInvalidForFieldText val=&quot;0&quot;/&gt;&lt;Image&gt;&lt;filename val=&quot;C:\Users\cepuente\AppData\Local\Temp\CP37001092359919Session\CPTrustFolder37001092359919\PPTImport37001092527386\data\asimages\{13588F7A-B957-443D-85EC-F487224520AF}_67.png&quot;/&gt;&lt;left val=&quot;0&quot;/&gt;&lt;top val=&quot;144&quot;/&gt;&lt;width val=&quot;961&quot;/&gt;&lt;height val=&quot;108&quot;/&gt;&lt;hasText val=&quot;1&quot;/&gt;&lt;/Image&gt;&lt;/ThreeDShape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A22A1F77-0BE9-44E3-9AE0-6D0C694B040A}&quot;/&gt;&lt;isInvalidForFieldText val=&quot;0&quot;/&gt;&lt;Image&gt;&lt;filename val=&quot;C:\Users\cepuente\AppData\Local\Temp\CP37001092359919Session\CPTrustFolder37001092359919\PPTImport37001092527386\data\asimages\{A22A1F77-0BE9-44E3-9AE0-6D0C694B040A}_68.png&quot;/&gt;&lt;left val=&quot;48&quot;/&gt;&lt;top val=&quot;28&quot;/&gt;&lt;width val=&quot;865&quot;/&gt;&lt;height val=&quot;12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B0866AB-6018-4973-AF48-C98783C1C1F6}&quot;/&gt;&lt;isInvalidForFieldText val=&quot;0&quot;/&gt;&lt;Image&gt;&lt;filename val=&quot;C:\Users\cepuente\AppData\Local\Temp\CP37001092359919Session\CPTrustFolder37001092359919\PPTImport37001092527386\data\asimages\{5B0866AB-6018-4973-AF48-C98783C1C1F6}_3.png&quot;/&gt;&lt;left val=&quot;452&quot;/&gt;&lt;top val=&quot;458&quot;/&gt;&lt;width val=&quot;57&quot;/&gt;&lt;height val=&quot;68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4&quot;/&gt;&lt;lineCharCount val=&quot;65&quot;/&gt;&lt;lineCharCount val=&quot;44&quot;/&gt;&lt;lineCharCount val=&quot;67&quot;/&gt;&lt;lineCharCount val=&quot;74&quot;/&gt;&lt;/TableIndex&gt;&lt;/ShapeTextInfo&gt;"/>
  <p:tag name="HTML_SHAPEINFO" val="&lt;ThreeDShapeInfo&gt;&lt;uuid val=&quot;{D7E3C91F-E86A-4B4D-ABAB-62DB8F4F2C31}&quot;/&gt;&lt;isInvalidForFieldText val=&quot;0&quot;/&gt;&lt;Image&gt;&lt;filename val=&quot;C:\Users\cepuente\AppData\Local\Temp\CP37001092359919Session\CPTrustFolder37001092359919\PPTImport37001092527386\data\asimages\{D7E3C91F-E86A-4B4D-ABAB-62DB8F4F2C31}_68.png&quot;/&gt;&lt;left val=&quot;0&quot;/&gt;&lt;top val=&quot;144&quot;/&gt;&lt;width val=&quot;961&quot;/&gt;&lt;height val=&quot;240&quot;/&gt;&lt;hasText val=&quot;1&quot;/&gt;&lt;/Image&gt;&lt;/ThreeDShape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8D2898A0-D885-4EA4-838C-80DE5081539B}&quot;/&gt;&lt;isInvalidForFieldText val=&quot;0&quot;/&gt;&lt;Image&gt;&lt;filename val=&quot;C:\Users\cepuente\AppData\Local\Temp\CP37001092359919Session\CPTrustFolder37001092359919\PPTImport37001092527386\data\asimages\{8D2898A0-D885-4EA4-838C-80DE5081539B}_69.png&quot;/&gt;&lt;left val=&quot;48&quot;/&gt;&lt;top val=&quot;28&quot;/&gt;&lt;width val=&quot;865&quot;/&gt;&lt;height val=&quot;121&quot;/&gt;&lt;hasText val=&quot;1&quot;/&gt;&lt;/Image&gt;&lt;/ThreeDShape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8&quot;/&gt;&lt;/TableIndex&gt;&lt;/ShapeTextInfo&gt;"/>
  <p:tag name="HTML_SHAPEINFO" val="&lt;ThreeDShapeInfo&gt;&lt;uuid val=&quot;{B1155937-5AA9-4607-800F-0B6A3B7A0099}&quot;/&gt;&lt;isInvalidForFieldText val=&quot;0&quot;/&gt;&lt;Image&gt;&lt;filename val=&quot;C:\Users\cepuente\AppData\Local\Temp\CP37001092359919Session\CPTrustFolder37001092359919\PPTImport37001092527386\data\asimages\{B1155937-5AA9-4607-800F-0B6A3B7A0099}_69.png&quot;/&gt;&lt;left val=&quot;0&quot;/&gt;&lt;top val=&quot;144&quot;/&gt;&lt;width val=&quot;961&quot;/&gt;&lt;height val=&quot;328&quot;/&gt;&lt;hasText val=&quot;1&quot;/&gt;&lt;/Image&gt;&lt;/ThreeDShape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0F0A79A0-A4C1-42B7-8D85-BE09929C2667}&quot;/&gt;&lt;isInvalidForFieldText val=&quot;0&quot;/&gt;&lt;Image&gt;&lt;filename val=&quot;C:\Users\cepuente\AppData\Local\Temp\CP37001092359919Session\CPTrustFolder37001092359919\PPTImport37001092527386\data\asimages\{0F0A79A0-A4C1-42B7-8D85-BE09929C2667}_70.png&quot;/&gt;&lt;left val=&quot;48&quot;/&gt;&lt;top val=&quot;28&quot;/&gt;&lt;width val=&quot;865&quot;/&gt;&lt;height val=&quot;121&quot;/&gt;&lt;hasText val=&quot;1&quot;/&gt;&lt;/Image&gt;&lt;/ThreeDShape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9&quot;/&gt;&lt;lineCharCount val=&quot;55&quot;/&gt;&lt;lineCharCount val=&quot;45&quot;/&gt;&lt;lineCharCount val=&quot;14&quot;/&gt;&lt;lineCharCount val=&quot;10&quot;/&gt;&lt;/TableIndex&gt;&lt;/ShapeTextInfo&gt;"/>
  <p:tag name="HTML_SHAPEINFO" val="&lt;ThreeDShapeInfo&gt;&lt;uuid val=&quot;{EE5812EA-1D5D-4B0E-92C6-3A016A1EFB69}&quot;/&gt;&lt;isInvalidForFieldText val=&quot;0&quot;/&gt;&lt;Image&gt;&lt;filename val=&quot;C:\Users\cepuente\AppData\Local\Temp\CP37001092359919Session\CPTrustFolder37001092359919\PPTImport37001092527386\data\asimages\{EE5812EA-1D5D-4B0E-92C6-3A016A1EFB69}_70.png&quot;/&gt;&lt;left val=&quot;0&quot;/&gt;&lt;top val=&quot;144&quot;/&gt;&lt;width val=&quot;961&quot;/&gt;&lt;height val=&quot;509&quot;/&gt;&lt;hasText val=&quot;1&quot;/&gt;&lt;/Image&gt;&lt;/ThreeDShape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394F829A-FA27-48CE-89B9-CC5C8E4F9C94}&quot;/&gt;&lt;isInvalidForFieldText val=&quot;0&quot;/&gt;&lt;Image&gt;&lt;filename val=&quot;C:\Users\cepuente\AppData\Local\Temp\CP37001092359919Session\CPTrustFolder37001092359919\PPTImport37001092527386\data\asimages\{394F829A-FA27-48CE-89B9-CC5C8E4F9C94}_71.png&quot;/&gt;&lt;left val=&quot;48&quot;/&gt;&lt;top val=&quot;267&quot;/&gt;&lt;width val=&quot;865&quot;/&gt;&lt;height val=&quot;255&quot;/&gt;&lt;hasText val=&quot;1&quot;/&gt;&lt;/Image&gt;&lt;/ThreeDShape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E76A2468-B2B8-42CF-87F5-FC3B2B0932DD}&quot;/&gt;&lt;isInvalidForFieldText val=&quot;0&quot;/&gt;&lt;Image&gt;&lt;filename val=&quot;C:\Users\cepuente\AppData\Local\Temp\CP37001092359919Session\CPTrustFolder37001092359919\PPTImport37001092527386\data\asimages\{E76A2468-B2B8-42CF-87F5-FC3B2B0932DD}_72.png&quot;/&gt;&lt;left val=&quot;48&quot;/&gt;&lt;top val=&quot;48&quot;/&gt;&lt;width val=&quot;865&quot;/&gt;&lt;height val=&quot;156&quot;/&gt;&lt;hasText val=&quot;1&quot;/&gt;&lt;/Image&gt;&lt;/ThreeDShape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7414E6B-99DE-415B-B378-DC89BE0F41DC}&quot;/&gt;&lt;isInvalidForFieldText val=&quot;0&quot;/&gt;&lt;Image&gt;&lt;filename val=&quot;C:\Users\cepuente\AppData\Local\Temp\CP37001092359919Session\CPTrustFolder37001092359919\PPTImport37001092527386\data\asimages\{47414E6B-99DE-415B-B378-DC89BE0F41DC}_72.png&quot;/&gt;&lt;left val=&quot;184&quot;/&gt;&lt;top val=&quot;160&quot;/&gt;&lt;width val=&quot;593&quot;/&gt;&lt;height val=&quot;517&quot;/&gt;&lt;hasText val=&quot;1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8&quot;/&gt;&lt;lineCharCount val=&quot;18&quot;/&gt;&lt;lineCharCount val=&quot;18&quot;/&gt;&lt;lineCharCount val=&quot;1&quot;/&gt;&lt;lineCharCount val=&quot;17&quot;/&gt;&lt;lineCharCount val=&quot;15&quot;/&gt;&lt;lineCharCount val=&quot;16&quot;/&gt;&lt;lineCharCount val=&quot;15&quot;/&gt;&lt;lineCharCount val=&quot;1&quot;/&gt;&lt;lineCharCount val=&quot;15&quot;/&gt;&lt;lineCharCount val=&quot;19&quot;/&gt;&lt;lineCharCount val=&quot;20&quot;/&gt;&lt;lineCharCount val=&quot;17&quot;/&gt;&lt;lineCharCount val=&quot;1&quot;/&gt;&lt;lineCharCount val=&quot;20&quot;/&gt;&lt;lineCharCount val=&quot;21&quot;/&gt;&lt;lineCharCount val=&quot;18&quot;/&gt;&lt;lineCharCount val=&quot;17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9&quot;/&gt;&lt;lineCharCount val=&quot;18&quot;/&gt;&lt;lineCharCount val=&quot;19&quot;/&gt;&lt;lineCharCount val=&quot;1&quot;/&gt;&lt;lineCharCount val=&quot;16&quot;/&gt;&lt;lineCharCount val=&quot;15&quot;/&gt;&lt;lineCharCount val=&quot;16&quot;/&gt;&lt;lineCharCount val=&quot;17&quot;/&gt;&lt;lineCharCount val=&quot;1&quot;/&gt;&lt;lineCharCount val=&quot;15&quot;/&gt;&lt;lineCharCount val=&quot;18&quot;/&gt;&lt;lineCharCount val=&quot;16&quot;/&gt;&lt;lineCharCount val=&quot;17&quot;/&gt;&lt;lineCharCount val=&quot;1&quot;/&gt;&lt;lineCharCount val=&quot;17&quot;/&gt;&lt;lineCharCount val=&quot;20&quot;/&gt;&lt;lineCharCount val=&quot;16&quot;/&gt;&lt;lineCharCount val=&quot;1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0BA08EA-D6B1-4112-80F9-6D07F5FB0D2E}&quot;/&gt;&lt;isInvalidForFieldText val=&quot;0&quot;/&gt;&lt;Image&gt;&lt;filename val=&quot;C:\Users\cepuente\AppData\Local\Temp\CP37001092359919Session\CPTrustFolder37001092359919\PPTImport37001092527386\data\asimages\{B0BA08EA-D6B1-4112-80F9-6D07F5FB0D2E}_3.png&quot;/&gt;&lt;left val=&quot;631&quot;/&gt;&lt;top val=&quot;306&quot;/&gt;&lt;width val=&quot;57&quot;/&gt;&lt;height val=&quot;68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943C631-F9BA-44CE-9939-A66010840EBA}&quot;/&gt;&lt;isInvalidForFieldText val=&quot;0&quot;/&gt;&lt;Image&gt;&lt;filename val=&quot;C:\Users\cepuente\AppData\Local\Temp\CP37001092359919Session\CPTrustFolder37001092359919\PPTImport37001092527386\data\asimages\{3943C631-F9BA-44CE-9939-A66010840EBA}_73.png&quot;/&gt;&lt;left val=&quot;184&quot;/&gt;&lt;top val=&quot;72&quot;/&gt;&lt;width val=&quot;593&quot;/&gt;&lt;height val=&quot;617&quot;/&gt;&lt;hasText val=&quot;1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2&quot;/&gt;&lt;lineCharCount val=&quot;12&quot;/&gt;&lt;lineCharCount val=&quot;15&quot;/&gt;&lt;lineCharCount val=&quot;1&quot;/&gt;&lt;lineCharCount val=&quot;17&quot;/&gt;&lt;lineCharCount val=&quot;18&quot;/&gt;&lt;lineCharCount val=&quot;17&quot;/&gt;&lt;lineCharCount val=&quot;18&quot;/&gt;&lt;lineCharCount val=&quot;18&quot;/&gt;&lt;lineCharCount val=&quot;17&quot;/&gt;&lt;lineCharCount val=&quot;17&quot;/&gt;&lt;lineCharCount val=&quot;17&quot;/&gt;&lt;lineCharCount val=&quot;1&quot;/&gt;&lt;lineCharCount val=&quot;17&quot;/&gt;&lt;lineCharCount val=&quot;17&quot;/&gt;&lt;lineCharCount val=&quot;17&quot;/&gt;&lt;lineCharCount val=&quot;18&quot;/&gt;&lt;lineCharCount val=&quot;18&quot;/&gt;&lt;lineCharCount val=&quot;18&quot;/&gt;&lt;lineCharCount val=&quot;17&quot;/&gt;&lt;lineCharCount val=&quot;1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2&quot;/&gt;&lt;lineCharCount val=&quot;12&quot;/&gt;&lt;lineCharCount val=&quot;14&quot;/&gt;&lt;lineCharCount val=&quot;1&quot;/&gt;&lt;lineCharCount val=&quot;14&quot;/&gt;&lt;lineCharCount val=&quot;1&quot;/&gt;&lt;lineCharCount val=&quot;12&quot;/&gt;&lt;lineCharCount val=&quot;12&quot;/&gt;&lt;lineCharCount val=&quot;14&quot;/&gt;&lt;lineCharCount val=&quot;1&quot;/&gt;&lt;lineCharCount val=&quot;12&quot;/&gt;&lt;lineCharCount val=&quot;1&quot;/&gt;&lt;lineCharCount val=&quot;12&quot;/&gt;&lt;lineCharCount val=&quot;12&quot;/&gt;&lt;lineCharCount val=&quot;14&quot;/&gt;&lt;lineCharCount val=&quot;1&quot;/&gt;&lt;lineCharCount val=&quot;14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6&quot;/&gt;&lt;lineCharCount val=&quot;22&quot;/&gt;&lt;lineCharCount val=&quot;16&quot;/&gt;&lt;lineCharCount val=&quot;24&quot;/&gt;&lt;lineCharCount val=&quot;2&quot;/&gt;&lt;lineCharCount val=&quot;16&quot;/&gt;&lt;lineCharCount val=&quot;21&quot;/&gt;&lt;lineCharCount val=&quot;16&quot;/&gt;&lt;lineCharCount val=&quot;24&quot;/&gt;&lt;lineCharCount val=&quot;1&quot;/&gt;&lt;lineCharCount val=&quot;16&quot;/&gt;&lt;lineCharCount val=&quot;24&quot;/&gt;&lt;lineCharCount val=&quot;16&quot;/&gt;&lt;lineCharCount val=&quot;23&quot;/&gt;&lt;/TableIndex&gt;&lt;/ShapeTextInfo&gt;"/>
  <p:tag name="HTML_SHAPEINFO" val="&lt;ThreeDShapeInfo&gt;&lt;uuid val=&quot;{0E7416C8-A28B-477A-83EF-050EFC54D59F}&quot;/&gt;&lt;isInvalidForFieldText val=&quot;0&quot;/&gt;&lt;Image&gt;&lt;filename val=&quot;C:\Users\cepuente\AppData\Local\Temp\CP37001092359919Session\CPTrustFolder37001092359919\PPTImport37001092527386\data\asimages\{0E7416C8-A28B-477A-83EF-050EFC54D59F}_75.png&quot;/&gt;&lt;left val=&quot;155&quot;/&gt;&lt;top val=&quot;132&quot;/&gt;&lt;width val=&quot;314&quot;/&gt;&lt;height val=&quot;517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7&quot;/&gt;&lt;lineCharCount val=&quot;19&quot;/&gt;&lt;lineCharCount val=&quot;17&quot;/&gt;&lt;lineCharCount val=&quot;21&quot;/&gt;&lt;lineCharCount val=&quot;2&quot;/&gt;&lt;lineCharCount val=&quot;17&quot;/&gt;&lt;lineCharCount val=&quot;18&quot;/&gt;&lt;lineCharCount val=&quot;17&quot;/&gt;&lt;lineCharCount val=&quot;16&quot;/&gt;&lt;lineCharCount val=&quot;3&quot;/&gt;&lt;lineCharCount val=&quot;17&quot;/&gt;&lt;lineCharCount val=&quot;16&quot;/&gt;&lt;lineCharCount val=&quot;17&quot;/&gt;&lt;lineCharCount val=&quot;18&quot;/&gt;&lt;/TableIndex&gt;&lt;/ShapeTextInfo&gt;"/>
  <p:tag name="HTML_SHAPEINFO" val="&lt;ThreeDShapeInfo&gt;&lt;uuid val=&quot;{E466ECD8-5BDF-4837-9F44-2D8E9B55471D}&quot;/&gt;&lt;isInvalidForFieldText val=&quot;0&quot;/&gt;&lt;Image&gt;&lt;filename val=&quot;C:\Users\cepuente\AppData\Local\Temp\CP37001092359919Session\CPTrustFolder37001092359919\PPTImport37001092527386\data\asimages\{E466ECD8-5BDF-4837-9F44-2D8E9B55471D}_75.png&quot;/&gt;&lt;left val=&quot;499&quot;/&gt;&lt;top val=&quot;132&quot;/&gt;&lt;width val=&quot;314&quot;/&gt;&lt;height val=&quot;519&quot;/&gt;&lt;hasText val=&quot;1&quot;/&gt;&lt;/Image&gt;&lt;/ThreeDShape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18&quot;/&gt;&lt;lineCharCount val=&quot;3&quot;/&gt;&lt;lineCharCount val=&quot;18&quot;/&gt;&lt;lineCharCount val=&quot;17&quot;/&gt;&lt;lineCharCount val=&quot;18&quot;/&gt;&lt;lineCharCount val=&quot;21&quot;/&gt;&lt;lineCharCount val=&quot;3&quot;/&gt;&lt;lineCharCount val=&quot;18&quot;/&gt;&lt;lineCharCount val=&quot;18&quot;/&gt;&lt;lineCharCount val=&quot;18&quot;/&gt;&lt;lineCharCount val=&quot;18&quot;/&gt;&lt;/TableIndex&gt;&lt;/ShapeTextInfo&gt;"/>
  <p:tag name="HTML_SHAPEINFO" val="&lt;ThreeDShapeInfo&gt;&lt;uuid val=&quot;{8A6332B9-F727-4B61-9358-C140DC6AFD38}&quot;/&gt;&lt;isInvalidForFieldText val=&quot;0&quot;/&gt;&lt;Image&gt;&lt;filename val=&quot;C:\Users\cepuente\AppData\Local\Temp\CP37001092359919Session\CPTrustFolder37001092359919\PPTImport37001092527386\data\asimages\{8A6332B9-F727-4B61-9358-C140DC6AFD38}_76.png&quot;/&gt;&lt;left val=&quot;155&quot;/&gt;&lt;top val=&quot;106&quot;/&gt;&lt;width val=&quot;314&quot;/&gt;&lt;height val=&quot;516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21&quot;/&gt;&lt;lineCharCount val=&quot;3&quot;/&gt;&lt;lineCharCount val=&quot;18&quot;/&gt;&lt;lineCharCount val=&quot;21&quot;/&gt;&lt;lineCharCount val=&quot;18&quot;/&gt;&lt;lineCharCount val=&quot;23&quot;/&gt;&lt;lineCharCount val=&quot;3&quot;/&gt;&lt;lineCharCount val=&quot;18&quot;/&gt;&lt;lineCharCount val=&quot;16&quot;/&gt;&lt;lineCharCount val=&quot;18&quot;/&gt;&lt;lineCharCount val=&quot;20&quot;/&gt;&lt;/TableIndex&gt;&lt;/ShapeTextInfo&gt;"/>
  <p:tag name="HTML_SHAPEINFO" val="&lt;ThreeDShapeInfo&gt;&lt;uuid val=&quot;{5B6A528E-5F7B-42E4-80DC-F61D895C4745}&quot;/&gt;&lt;isInvalidForFieldText val=&quot;0&quot;/&gt;&lt;Image&gt;&lt;filename val=&quot;C:\Users\cepuente\AppData\Local\Temp\CP37001092359919Session\CPTrustFolder37001092359919\PPTImport37001092527386\data\asimages\{5B6A528E-5F7B-42E4-80DC-F61D895C4745}_76.png&quot;/&gt;&lt;left val=&quot;499&quot;/&gt;&lt;top val=&quot;106&quot;/&gt;&lt;width val=&quot;314&quot;/&gt;&lt;height val=&quot;516&quot;/&gt;&lt;hasText val=&quot;1&quot;/&gt;&lt;/Image&gt;&lt;/ThreeDShape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8623874-F2E4-40FE-91AD-FEBA479E0C7D}&quot;/&gt;&lt;isInvalidForFieldText val=&quot;0&quot;/&gt;&lt;Image&gt;&lt;filename val=&quot;C:\Users\cepuente\AppData\Local\Temp\CP37001092359919Session\CPTrustFolder37001092359919\PPTImport37001092527386\data\asimages\{68623874-F2E4-40FE-91AD-FEBA479E0C7D}_74.png&quot;/&gt;&lt;left val=&quot;48&quot;/&gt;&lt;top val=&quot;267&quot;/&gt;&lt;width val=&quot;865&quot;/&gt;&lt;height val=&quot;177&quot;/&gt;&lt;hasText val=&quot;1&quot;/&gt;&lt;/Image&gt;&lt;/ThreeDShape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BE65A1-12C0-4555-AE93-91BB87603798}&quot;/&gt;&lt;isInvalidForFieldText val=&quot;0&quot;/&gt;&lt;Image&gt;&lt;filename val=&quot;C:\Users\cepuente\AppData\Local\Temp\CP37001092359919Session\CPTrustFolder37001092359919\PPTImport37001092527386\data\asimages\{A4BE65A1-12C0-4555-AE93-91BB87603798}_77.png&quot;/&gt;&lt;left val=&quot;96&quot;/&gt;&lt;top val=&quot;80&quot;/&gt;&lt;width val=&quot;768&quot;/&gt;&lt;height val=&quot;56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A288E2F-5C75-42C7-BB21-E3E036B12221}&quot;/&gt;&lt;isInvalidForFieldText val=&quot;0&quot;/&gt;&lt;Image&gt;&lt;filename val=&quot;C:\Users\cepuente\AppData\Local\Temp\CP37001092359919Session\CPTrustFolder37001092359919\PPTImport37001092527386\data\asimages\{BA288E2F-5C75-42C7-BB21-E3E036B12221}_3.png&quot;/&gt;&lt;left val=&quot;395&quot;/&gt;&lt;top val=&quot;243&quot;/&gt;&lt;width val=&quot;54&quot;/&gt;&lt;height val=&quot;6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C0122DA7-11B6-4D61-8D3A-ED5DCE28406F}&quot;/&gt;&lt;isInvalidForFieldText val=&quot;0&quot;/&gt;&lt;Image&gt;&lt;filename val=&quot;C:\Users\cepuente\AppData\Local\Temp\CP37001092359919Session\CPTrustFolder37001092359919\PPTImport37001092527386\data\asimages\{C0122DA7-11B6-4D61-8D3A-ED5DCE28406F}_4.png&quot;/&gt;&lt;left val=&quot;48&quot;/&gt;&lt;top val=&quot;28&quot;/&gt;&lt;width val=&quot;865&quot;/&gt;&lt;height val=&quot;12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45FE6-3622-41AA-9DD1-1495A10740BD}&quot;/&gt;&lt;isInvalidForFieldText val=&quot;0&quot;/&gt;&lt;Image&gt;&lt;filename val=&quot;C:\Users\cepuente\AppData\Local\Temp\CP64921090834963Session\CPTrustFolder64921090834963\PPTImport64921090941246\data\asimages\{06045FE6-3622-41AA-9DD1-1495A10740BD}.png&quot;/&gt;&lt;left val=&quot;268&quot;/&gt;&lt;top val=&quot;135&quot;/&gt;&lt;width val=&quot;422&quot;/&gt;&lt;height val=&quot;69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B2EB13C5-A9AC-401F-AFFE-75303899D630}&quot;/&gt;&lt;isInvalidForFieldText val=&quot;0&quot;/&gt;&lt;Image&gt;&lt;filename val=&quot;C:\Users\cepuente\AppData\Local\Temp\CP37001092359919Session\CPTrustFolder37001092359919\PPTImport37001092527386\data\asimages\{B2EB13C5-A9AC-401F-AFFE-75303899D630}_5.png&quot;/&gt;&lt;left val=&quot;48&quot;/&gt;&lt;top val=&quot;28&quot;/&gt;&lt;width val=&quot;865&quot;/&gt;&lt;height val=&quot;12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45605D3-3C71-4531-992E-7110370BE75F}&quot;/&gt;&lt;isInvalidForFieldText val=&quot;0&quot;/&gt;&lt;Image&gt;&lt;filename val=&quot;C:\Users\cepuente\AppData\Local\Temp\CP37001092359919Session\CPTrustFolder37001092359919\PPTImport37001092527386\data\asimages\{345605D3-3C71-4531-992E-7110370BE75F}_5.png&quot;/&gt;&lt;left val=&quot;0&quot;/&gt;&lt;top val=&quot;243&quot;/&gt;&lt;width val=&quot;961&quot;/&gt;&lt;height val=&quot;6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AD25F70-16B6-4164-89E4-32E7491311AF}&quot;/&gt;&lt;isInvalidForFieldText val=&quot;0&quot;/&gt;&lt;Image&gt;&lt;filename val=&quot;C:\Users\cepuente\AppData\Local\Temp\CP64921090834963Session\CPTrustFolder64921090834963\PPTImport64921090941246\data\asimages\{1AD25F70-16B6-4164-89E4-32E7491311AF}.png&quot;/&gt;&lt;left val=&quot;267&quot;/&gt;&lt;top val=&quot;248&quot;/&gt;&lt;width val=&quot;422&quot;/&gt;&lt;height val=&quot;6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F0CC3785-61D5-4E0E-B477-21DC6CC0FCB1}&quot;/&gt;&lt;isInvalidForFieldText val=&quot;0&quot;/&gt;&lt;Image&gt;&lt;filename val=&quot;C:\Users\cepuente\AppData\Local\Temp\CP37001092359919Session\CPTrustFolder37001092359919\PPTImport37001092527386\data\asimages\{F0CC3785-61D5-4E0E-B477-21DC6CC0FCB1}_5.png&quot;/&gt;&lt;left val=&quot;0&quot;/&gt;&lt;top val=&quot;256&quot;/&gt;&lt;width val=&quot;961&quot;/&gt;&lt;height val=&quot;128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3B0F196-40D8-48F2-B83B-0DB4FDD5EC6F}&quot;/&gt;&lt;isInvalidForFieldText val=&quot;0&quot;/&gt;&lt;Image&gt;&lt;filename val=&quot;C:\Users\cepuente\AppData\Local\Temp\CP64921090834963Session\CPTrustFolder64921090834963\PPTImport64921090941246\data\asimages\{73B0F196-40D8-48F2-B83B-0DB4FDD5EC6F}.png&quot;/&gt;&lt;left val=&quot;268&quot;/&gt;&lt;top val=&quot;135&quot;/&gt;&lt;width val=&quot;422&quot;/&gt;&lt;height val=&quot;6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4FE92A1-7984-4848-9176-C2FE07F2C2E3}&quot;/&gt;&lt;isInvalidForFieldText val=&quot;0&quot;/&gt;&lt;Image&gt;&lt;filename val=&quot;C:\Users\cepuente\AppData\Local\Temp\CP37001092359919Session\CPTrustFolder37001092359919\PPTImport37001092527386\data\asimages\{94FE92A1-7984-4848-9176-C2FE07F2C2E3}_5.png&quot;/&gt;&lt;left val=&quot;380&quot;/&gt;&lt;top val=&quot;190&quot;/&gt;&lt;width val=&quot;42&quot;/&gt;&lt;height val=&quot;6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2C31217-3F82-42C2-99FA-60C721324C69}&quot;/&gt;&lt;isInvalidForFieldText val=&quot;0&quot;/&gt;&lt;Image&gt;&lt;filename val=&quot;C:\Users\cepuente\AppData\Local\Temp\CP37001092359919Session\CPTrustFolder37001092359919\PPTImport37001092527386\data\asimages\{62C31217-3F82-42C2-99FA-60C721324C69}_5.png&quot;/&gt;&lt;left val=&quot;586&quot;/&gt;&lt;top val=&quot;190&quot;/&gt;&lt;width val=&quot;43&quot;/&gt;&lt;height val=&quot;6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C5D5089-9302-4698-9471-6F5FEFD1BD85}&quot;/&gt;&lt;isInvalidForFieldText val=&quot;0&quot;/&gt;&lt;Image&gt;&lt;filename val=&quot;C:\Users\cepuente\AppData\Local\Temp\CP37001092359919Session\CPTrustFolder37001092359919\PPTImport37001092527386\data\asimages\{7C5D5089-9302-4698-9471-6F5FEFD1BD85}_6.png&quot;/&gt;&lt;left val=&quot;48&quot;/&gt;&lt;top val=&quot;28&quot;/&gt;&lt;width val=&quot;865&quot;/&gt;&lt;height val=&quot;121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7C47875-4170-4C96-AF01-9DC45843A9B8}&quot;/&gt;&lt;isInvalidForFieldText val=&quot;0&quot;/&gt;&lt;Image&gt;&lt;filename val=&quot;C:\Users\cepuente\AppData\Local\Temp\CP37001092359919Session\CPTrustFolder37001092359919\PPTImport37001092527386\data\asimages\{E7C47875-4170-4C96-AF01-9DC45843A9B8}_6.png&quot;/&gt;&lt;left val=&quot;0&quot;/&gt;&lt;top val=&quot;243&quot;/&gt;&lt;width val=&quot;961&quot;/&gt;&lt;height val=&quot;68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605F6B-24A9-466E-BED5-05E7F45CAE81}&quot;/&gt;&lt;isInvalidForFieldText val=&quot;0&quot;/&gt;&lt;Image&gt;&lt;filename val=&quot;C:\Users\cepuente\AppData\Local\Temp\CP64921090834963Session\CPTrustFolder64921090834963\PPTImport64921090941246\data\asimages\{83605F6B-24A9-466E-BED5-05E7F45CAE81}.png&quot;/&gt;&lt;left val=&quot;267&quot;/&gt;&lt;top val=&quot;248&quot;/&gt;&lt;width val=&quot;422&quot;/&gt;&lt;height val=&quot;6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0CD68C39-0921-4F11-B421-FA04C3695D42}&quot;/&gt;&lt;isInvalidForFieldText val=&quot;0&quot;/&gt;&lt;Image&gt;&lt;filename val=&quot;C:\Users\cepuente\AppData\Local\Temp\CP37001092359919Session\CPTrustFolder37001092359919\PPTImport37001092527386\data\asimages\{0CD68C39-0921-4F11-B421-FA04C3695D42}_6.png&quot;/&gt;&lt;left val=&quot;0&quot;/&gt;&lt;top val=&quot;256&quot;/&gt;&lt;width val=&quot;961&quot;/&gt;&lt;height val=&quot;12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E9BA93-DE05-49B2-8100-95D097E1A595}&quot;/&gt;&lt;isInvalidForFieldText val=&quot;0&quot;/&gt;&lt;Image&gt;&lt;filename val=&quot;C:\Users\cepuente\AppData\Local\Temp\CP64921090834963Session\CPTrustFolder64921090834963\PPTImport64921090941246\data\asimages\{CEE9BA93-DE05-49B2-8100-95D097E1A595}.png&quot;/&gt;&lt;left val=&quot;268&quot;/&gt;&lt;top val=&quot;135&quot;/&gt;&lt;width val=&quot;422&quot;/&gt;&lt;height val=&quot;6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7823A9-33AC-4BB8-AE96-C8B99DB12DBB}&quot;/&gt;&lt;isInvalidForFieldText val=&quot;0&quot;/&gt;&lt;Image&gt;&lt;filename val=&quot;C:\Users\cepuente\AppData\Local\Temp\CP64921090834963Session\CPTrustFolder64921090834963\PPTImport64921090941246\data\asimages\{0D7823A9-33AC-4BB8-AE96-C8B99DB12DBB}.png&quot;/&gt;&lt;left val=&quot;270&quot;/&gt;&lt;top val=&quot;352&quot;/&gt;&lt;width val=&quot;417&quot;/&gt;&lt;height val=&quot;5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ADD196-75BF-48A6-91F9-B1C466FED2AC}&quot;/&gt;&lt;isInvalidForFieldText val=&quot;0&quot;/&gt;&lt;Image&gt;&lt;filename val=&quot;C:\Users\cepuente\AppData\Local\Temp\CP37001092359919Session\CPTrustFolder37001092359919\PPTImport37001092527386\data\asimages\{56ADD196-75BF-48A6-91F9-B1C466FED2AC}_6.png&quot;/&gt;&lt;left val=&quot;380&quot;/&gt;&lt;top val=&quot;190&quot;/&gt;&lt;width val=&quot;248&quot;/&gt;&lt;height val=&quot;6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7E2AC891-5C6E-4B24-8251-A12BD0AECE22}&quot;/&gt;&lt;isInvalidForFieldText val=&quot;0&quot;/&gt;&lt;Image&gt;&lt;filename val=&quot;C:\Users\cepuente\AppData\Local\Temp\CP37001092359919Session\CPTrustFolder37001092359919\PPTImport37001092527386\data\asimages\{7E2AC891-5C6E-4B24-8251-A12BD0AECE22}_7.png&quot;/&gt;&lt;left val=&quot;48&quot;/&gt;&lt;top val=&quot;28&quot;/&gt;&lt;width val=&quot;865&quot;/&gt;&lt;height val=&quot;12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38B68CA-5DFA-40EF-B4C6-1BB7A2E52D44}&quot;/&gt;&lt;isInvalidForFieldText val=&quot;0&quot;/&gt;&lt;Image&gt;&lt;filename val=&quot;C:\Users\cepuente\AppData\Local\Temp\CP37001092359919Session\CPTrustFolder37001092359919\PPTImport37001092527386\data\asimages\{C38B68CA-5DFA-40EF-B4C6-1BB7A2E52D44}_7.png&quot;/&gt;&lt;left val=&quot;0&quot;/&gt;&lt;top val=&quot;243&quot;/&gt;&lt;width val=&quot;961&quot;/&gt;&lt;height val=&quot;68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8596C5-B2D2-47A2-B277-7B59C5A73DB5}&quot;/&gt;&lt;isInvalidForFieldText val=&quot;0&quot;/&gt;&lt;Image&gt;&lt;filename val=&quot;C:\Users\cepuente\AppData\Local\Temp\CP64921090834963Session\CPTrustFolder64921090834963\PPTImport64921090941246\data\asimages\{758596C5-B2D2-47A2-B277-7B59C5A73DB5}.png&quot;/&gt;&lt;left val=&quot;267&quot;/&gt;&lt;top val=&quot;248&quot;/&gt;&lt;width val=&quot;422&quot;/&gt;&lt;height val=&quot;6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97FF9E1-B5DD-42A4-B6A5-BE0B341B7DBF}&quot;/&gt;&lt;isInvalidForFieldText val=&quot;0&quot;/&gt;&lt;Image&gt;&lt;filename val=&quot;C:\Users\cepuente\AppData\Local\Temp\CP37001092359919Session\CPTrustFolder37001092359919\PPTImport37001092527386\data\asimages\{797FF9E1-B5DD-42A4-B6A5-BE0B341B7DBF}_7.png&quot;/&gt;&lt;left val=&quot;0&quot;/&gt;&lt;top val=&quot;256&quot;/&gt;&lt;width val=&quot;961&quot;/&gt;&lt;height val=&quot;12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1F27E70-627A-4060-9D7E-595012F68AA7}&quot;/&gt;&lt;isInvalidForFieldText val=&quot;0&quot;/&gt;&lt;Image&gt;&lt;filename val=&quot;C:\Users\cepuente\AppData\Local\Temp\CP64921090834963Session\CPTrustFolder64921090834963\PPTImport64921090941246\data\asimages\{C1F27E70-627A-4060-9D7E-595012F68AA7}.png&quot;/&gt;&lt;left val=&quot;270&quot;/&gt;&lt;top val=&quot;460&quot;/&gt;&lt;width val=&quot;417&quot;/&gt;&lt;height val=&quot;7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13838D36-6CF1-4168-9798-8A393E533440}&quot;/&gt;&lt;isInvalidForFieldText val=&quot;0&quot;/&gt;&lt;Image&gt;&lt;filename val=&quot;C:\Users\cepuente\AppData\Local\Temp\CP37001092359919Session\CPTrustFolder37001092359919\PPTImport37001092527386\data\asimages\{13838D36-6CF1-4168-9798-8A393E533440}_7.png&quot;/&gt;&lt;left val=&quot;72&quot;/&gt;&lt;top val=&quot;492&quot;/&gt;&lt;width val=&quot;208&quot;/&gt;&lt;height val=&quot;5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1DC5566-06E5-4AAA-A443-42CA89AF2A36}&quot;/&gt;&lt;isInvalidForFieldText val=&quot;0&quot;/&gt;&lt;Image&gt;&lt;filename val=&quot;C:\Users\cepuente\AppData\Local\Temp\CP37001092359919Session\CPTrustFolder37001092359919\PPTImport37001092527386\data\asimages\{31DC5566-06E5-4AAA-A443-42CA89AF2A36}_7.png&quot;/&gt;&lt;left val=&quot;464&quot;/&gt;&lt;top val=&quot;552&quot;/&gt;&lt;width val=&quot;33&quot;/&gt;&lt;height val=&quot;4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9D513BB-9C1C-4B13-A35C-4C93F67E56ED}&quot;/&gt;&lt;isInvalidForFieldText val=&quot;0&quot;/&gt;&lt;Image&gt;&lt;filename val=&quot;C:\Users\cepuente\AppData\Local\Temp\CP64921090834963Session\CPTrustFolder64921090834963\PPTImport64921090941246\data\asimages\{09D513BB-9C1C-4B13-A35C-4C93F67E56ED}.png&quot;/&gt;&lt;left val=&quot;268&quot;/&gt;&lt;top val=&quot;135&quot;/&gt;&lt;width val=&quot;422&quot;/&gt;&lt;height val=&quot;69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AF34C0C-32C9-4FEF-AD6B-97F7F9E8B089}&quot;/&gt;&lt;isInvalidForFieldText val=&quot;0&quot;/&gt;&lt;Image&gt;&lt;filename val=&quot;C:\Users\cepuente\AppData\Local\Temp\CP64921090834963Session\CPTrustFolder64921090834963\PPTImport64921090941246\data\asimages\{2AF34C0C-32C9-4FEF-AD6B-97F7F9E8B089}.png&quot;/&gt;&lt;left val=&quot;270&quot;/&gt;&lt;top val=&quot;352&quot;/&gt;&lt;width val=&quot;417&quot;/&gt;&lt;height val=&quot;53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9F6A25F7-88D1-4098-9EE9-E86F8767F445}&quot;/&gt;&lt;isInvalidForFieldText val=&quot;0&quot;/&gt;&lt;Image&gt;&lt;filename val=&quot;C:\Users\cepuente\AppData\Local\Temp\CP37001092359919Session\CPTrustFolder37001092359919\PPTImport37001092527386\data\asimages\{9F6A25F7-88D1-4098-9EE9-E86F8767F445}_8.png&quot;/&gt;&lt;left val=&quot;48&quot;/&gt;&lt;top val=&quot;28&quot;/&gt;&lt;width val=&quot;865&quot;/&gt;&lt;height val=&quot;12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EA785B-18AE-4F04-A1BB-5F3E2DE21D6E}&quot;/&gt;&lt;isInvalidForFieldText val=&quot;0&quot;/&gt;&lt;Image&gt;&lt;filename val=&quot;C:\Users\cepuente\AppData\Local\Temp\CP64921090834963Session\CPTrustFolder64921090834963\PPTImport64921090941246\data\asimages\{5AEA785B-18AE-4F04-A1BB-5F3E2DE21D6E}.png&quot;/&gt;&lt;left val=&quot;267&quot;/&gt;&lt;top val=&quot;248&quot;/&gt;&lt;width val=&quot;422&quot;/&gt;&lt;height val=&quot;6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4E5EB0-0390-4CD4-8153-017B374A006C}&quot;/&gt;&lt;isInvalidForFieldText val=&quot;0&quot;/&gt;&lt;Image&gt;&lt;filename val=&quot;C:\Users\cepuente\AppData\Local\Temp\CP64921090834963Session\CPTrustFolder64921090834963\PPTImport64921090941246\data\asimages\{B94E5EB0-0390-4CD4-8153-017B374A006C}.png&quot;/&gt;&lt;left val=&quot;268&quot;/&gt;&lt;top val=&quot;135&quot;/&gt;&lt;width val=&quot;422&quot;/&gt;&lt;height val=&quot;6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82A8DA2-131D-4A47-A51F-42B734C253C4}&quot;/&gt;&lt;isInvalidForFieldText val=&quot;0&quot;/&gt;&lt;Image&gt;&lt;filename val=&quot;C:\Users\cepuente\AppData\Local\Temp\CP37001092359919Session\CPTrustFolder37001092359919\PPTImport37001092527386\data\asimages\{C82A8DA2-131D-4A47-A51F-42B734C253C4}_8.png&quot;/&gt;&lt;left val=&quot;0&quot;/&gt;&lt;top val=&quot;248&quot;/&gt;&lt;width val=&quot;961&quot;/&gt;&lt;height val=&quot;4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98C138E-C1B3-4CF7-81AA-4B006453217A}&quot;/&gt;&lt;isInvalidForFieldText val=&quot;0&quot;/&gt;&lt;Image&gt;&lt;filename val=&quot;C:\Users\cepuente\AppData\Local\Temp\CP37001092359919Session\CPTrustFolder37001092359919\PPTImport37001092527386\data\asimages\{898C138E-C1B3-4CF7-81AA-4B006453217A}_10.png&quot;/&gt;&lt;left val=&quot;48&quot;/&gt;&lt;top val=&quot;28&quot;/&gt;&lt;width val=&quot;865&quot;/&gt;&lt;height val=&quot;12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1BA9EF6-6D2D-4AAC-B128-25DB5B47FA68}&quot;/&gt;&lt;isInvalidForFieldText val=&quot;0&quot;/&gt;&lt;Image&gt;&lt;filename val=&quot;C:\Users\cepuente\AppData\Local\Temp\CP64921090834963Session\CPTrustFolder64921090834963\PPTImport64921090941246\data\asimages\{61BA9EF6-6D2D-4AAC-B128-25DB5B47FA68}.png&quot;/&gt;&lt;left val=&quot;267&quot;/&gt;&lt;top val=&quot;248&quot;/&gt;&lt;width val=&quot;422&quot;/&gt;&lt;height val=&quot;6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FCAF3A-6DA4-458E-AE9A-5CDC5A59F142}&quot;/&gt;&lt;isInvalidForFieldText val=&quot;0&quot;/&gt;&lt;Image&gt;&lt;filename val=&quot;C:\Users\cepuente\AppData\Local\Temp\CP64921090834963Session\CPTrustFolder64921090834963\PPTImport64921090941246\data\asimages\{2EFCAF3A-6DA4-458E-AE9A-5CDC5A59F142}.png&quot;/&gt;&lt;left val=&quot;270&quot;/&gt;&lt;top val=&quot;460&quot;/&gt;&lt;width val=&quot;417&quot;/&gt;&lt;height val=&quot;7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013C83-DD12-4545-BD03-B7F7A6422257}&quot;/&gt;&lt;isInvalidForFieldText val=&quot;0&quot;/&gt;&lt;Image&gt;&lt;filename val=&quot;C:\Users\cepuente\AppData\Local\Temp\CP64921090834963Session\CPTrustFolder64921090834963\PPTImport64921090941246\data\asimages\{18013C83-DD12-4545-BD03-B7F7A6422257}.png&quot;/&gt;&lt;left val=&quot;268&quot;/&gt;&lt;top val=&quot;135&quot;/&gt;&lt;width val=&quot;422&quot;/&gt;&lt;height val=&quot;6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D168F9E-E53E-4FD6-906B-33C4B9793440}&quot;/&gt;&lt;isInvalidForFieldText val=&quot;0&quot;/&gt;&lt;Image&gt;&lt;filename val=&quot;C:\Users\cepuente\AppData\Local\Temp\CP64921090834963Session\CPTrustFolder64921090834963\PPTImport64921090941246\data\asimages\{4D168F9E-E53E-4FD6-906B-33C4B9793440}.png&quot;/&gt;&lt;left val=&quot;270&quot;/&gt;&lt;top val=&quot;352&quot;/&gt;&lt;width val=&quot;417&quot;/&gt;&lt;height val=&quot;5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FDA6E52-6E34-4A9F-821E-EE67B31081CE}&quot;/&gt;&lt;isInvalidForFieldText val=&quot;0&quot;/&gt;&lt;Image&gt;&lt;filename val=&quot;C:\Users\cepuente\AppData\Local\Temp\CP37001092359919Session\CPTrustFolder37001092359919\PPTImport37001092527386\data\asimages\{9FDA6E52-6E34-4A9F-821E-EE67B31081CE}_10.png&quot;/&gt;&lt;left val=&quot;0&quot;/&gt;&lt;top val=&quot;248&quot;/&gt;&lt;width val=&quot;961&quot;/&gt;&lt;height val=&quot;4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2CEE968-1A58-44B8-AA78-295AC250A87D}&quot;/&gt;&lt;isInvalidForFieldText val=&quot;0&quot;/&gt;&lt;Image&gt;&lt;filename val=&quot;C:\Users\cepuente\AppData\Local\Temp\CP37001092359919Session\CPTrustFolder37001092359919\PPTImport37001092527386\data\asimages\{52CEE968-1A58-44B8-AA78-295AC250A87D}_10.png&quot;/&gt;&lt;left val=&quot;40&quot;/&gt;&lt;top val=&quot;492&quot;/&gt;&lt;width val=&quot;239&quot;/&gt;&lt;height val=&quot;5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8F8CCAF5-A95D-4D8E-B3CF-4E55D88D9B6B}&quot;/&gt;&lt;isInvalidForFieldText val=&quot;0&quot;/&gt;&lt;Image&gt;&lt;filename val=&quot;C:\Users\cepuente\AppData\Local\Temp\CP37001092359919Session\CPTrustFolder37001092359919\PPTImport37001092527386\data\asimages\{8F8CCAF5-A95D-4D8E-B3CF-4E55D88D9B6B}_11.png&quot;/&gt;&lt;left val=&quot;48&quot;/&gt;&lt;top val=&quot;28&quot;/&gt;&lt;width val=&quot;865&quot;/&gt;&lt;height val=&quot;12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C29B82-C038-461E-B991-4D29B7D77B75}&quot;/&gt;&lt;isInvalidForFieldText val=&quot;0&quot;/&gt;&lt;Image&gt;&lt;filename val=&quot;C:\Users\cepuente\AppData\Local\Temp\CP64921090834963Session\CPTrustFolder64921090834963\PPTImport64921090941246\data\asimages\{5AC29B82-C038-461E-B991-4D29B7D77B75}.png&quot;/&gt;&lt;left val=&quot;267&quot;/&gt;&lt;top val=&quot;248&quot;/&gt;&lt;width val=&quot;422&quot;/&gt;&lt;height val=&quot;6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78C5EE-8A96-45EF-AF2B-6484E29F7D34}&quot;/&gt;&lt;isInvalidForFieldText val=&quot;0&quot;/&gt;&lt;Image&gt;&lt;filename val=&quot;C:\Users\cepuente\AppData\Local\Temp\CP64921090834963Session\CPTrustFolder64921090834963\PPTImport64921090941246\data\asimages\{9678C5EE-8A96-45EF-AF2B-6484E29F7D34}.png&quot;/&gt;&lt;left val=&quot;270&quot;/&gt;&lt;top val=&quot;460&quot;/&gt;&lt;width val=&quot;417&quot;/&gt;&lt;height val=&quot;74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599F53-59D1-4ECD-91E6-02E682652C4D}&quot;/&gt;&lt;isInvalidForFieldText val=&quot;0&quot;/&gt;&lt;Image&gt;&lt;filename val=&quot;C:\Users\cepuente\AppData\Local\Temp\CP37001092359919Session\CPTrustFolder37001092359919\PPTImport37001092527386\data\asimages\{6B599F53-59D1-4ECD-91E6-02E682652C4D}_11.png&quot;/&gt;&lt;left val=&quot;464&quot;/&gt;&lt;top val=&quot;552&quot;/&gt;&lt;width val=&quot;33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805726-F4E2-4C43-BE41-C5A9F0D0D1C9}&quot;/&gt;&lt;isInvalidForFieldText val=&quot;0&quot;/&gt;&lt;Image&gt;&lt;filename val=&quot;C:\Users\cepuente\AppData\Local\Temp\CP64921090834963Session\CPTrustFolder64921090834963\PPTImport64921090941246\data\asimages\{F5805726-F4E2-4C43-BE41-C5A9F0D0D1C9}.png&quot;/&gt;&lt;left val=&quot;268&quot;/&gt;&lt;top val=&quot;135&quot;/&gt;&lt;width val=&quot;422&quot;/&gt;&lt;height val=&quot;6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71ED125-EF86-42DB-9E96-EB1C34B8A8F6}&quot;/&gt;&lt;isInvalidForFieldText val=&quot;0&quot;/&gt;&lt;Image&gt;&lt;filename val=&quot;C:\Users\cepuente\AppData\Local\Temp\CP64921090834963Session\CPTrustFolder64921090834963\PPTImport64921090941246\data\asimages\{C71ED125-EF86-42DB-9E96-EB1C34B8A8F6}.png&quot;/&gt;&lt;left val=&quot;270&quot;/&gt;&lt;top val=&quot;352&quot;/&gt;&lt;width val=&quot;417&quot;/&gt;&lt;height val=&quot;53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8AF0BB55-805F-45CF-A55A-7F97A97B6B50}&quot;/&gt;&lt;isInvalidForFieldText val=&quot;0&quot;/&gt;&lt;Image&gt;&lt;filename val=&quot;C:\Users\cepuente\AppData\Local\Temp\CP37001092359919Session\CPTrustFolder37001092359919\PPTImport37001092527386\data\asimages\{8AF0BB55-805F-45CF-A55A-7F97A97B6B50}_11.png&quot;/&gt;&lt;left val=&quot;0&quot;/&gt;&lt;top val=&quot;248&quot;/&gt;&lt;width val=&quot;961&quot;/&gt;&lt;height val=&quot;4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C3BC77AF-87B2-498B-8561-65D5E54ACF8B}&quot;/&gt;&lt;isInvalidForFieldText val=&quot;0&quot;/&gt;&lt;Image&gt;&lt;filename val=&quot;C:\Users\cepuente\AppData\Local\Temp\CP37001092359919Session\CPTrustFolder37001092359919\PPTImport37001092527386\data\asimages\{C3BC77AF-87B2-498B-8561-65D5E54ACF8B}_11.png&quot;/&gt;&lt;left val=&quot;40&quot;/&gt;&lt;top val=&quot;492&quot;/&gt;&lt;width val=&quot;239&quot;/&gt;&lt;height val=&quot;58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&quot;/&gt;&lt;lineCharCount val=&quot;6&quot;/&gt;&lt;lineCharCount val=&quot;10&quot;/&gt;&lt;lineCharCount val=&quot;13&quot;/&gt;&lt;/TableIndex&gt;&lt;/ShapeTextInfo&gt;"/>
  <p:tag name="HTML_SHAPEINFO" val="&lt;ThreeDShapeInfo&gt;&lt;uuid val=&quot;{2D206ECD-B4A4-4147-8D80-EC50C631C494}&quot;/&gt;&lt;isInvalidForFieldText val=&quot;0&quot;/&gt;&lt;Image&gt;&lt;filename val=&quot;C:\Users\cepuente\AppData\Local\Temp\CP37001092359919Session\CPTrustFolder37001092359919\PPTImport37001092527386\data\asimages\{2D206ECD-B4A4-4147-8D80-EC50C631C494}_11.png&quot;/&gt;&lt;left val=&quot;732&quot;/&gt;&lt;top val=&quot;387&quot;/&gt;&lt;width val=&quot;173&quot;/&gt;&lt;height val=&quot;168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FC860E99-D584-41F7-8200-EC58239C6680}&quot;/&gt;&lt;isInvalidForFieldText val=&quot;0&quot;/&gt;&lt;Image&gt;&lt;filename val=&quot;C:\Users\cepuente\AppData\Local\Temp\CP37001092359919Session\CPTrustFolder37001092359919\PPTImport37001092527386\data\asimages\{FC860E99-D584-41F7-8200-EC58239C6680}_11.png&quot;/&gt;&lt;left val=&quot;68&quot;/&gt;&lt;top val=&quot;588&quot;/&gt;&lt;width val=&quot;825&quot;/&gt;&lt;height val=&quot;6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27150</TotalTime>
  <Words>2556</Words>
  <Application>Microsoft Office PowerPoint</Application>
  <PresentationFormat>On-screen Show (4:3)</PresentationFormat>
  <Paragraphs>527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2_Office Theme</vt:lpstr>
      <vt:lpstr>3_Office Theme</vt:lpstr>
      <vt:lpstr>Jesús, la hipotenusa el único camino al Padre</vt:lpstr>
      <vt:lpstr>PowerPoint Presentation</vt:lpstr>
      <vt:lpstr>El teorema de Pitágoras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PowerPoint Presentation</vt:lpstr>
      <vt:lpstr>Otras coincidencias de fe</vt:lpstr>
      <vt:lpstr>Otras coincidencias de fe</vt:lpstr>
      <vt:lpstr>Otras coincidencias de fe</vt:lpstr>
      <vt:lpstr>Otras coincidencias de fe</vt:lpstr>
      <vt:lpstr>Conga hasta el inﬁnito 0!=1, 0+0= ∞, 1+1=1,  1∕0= ∞, x^0=1, 0 → ∞</vt:lpstr>
      <vt:lpstr>0!=1, 0+0= ∞, 1+1=1,  1∕0= ∞, x^0=1, 0 → 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272</cp:revision>
  <cp:lastPrinted>2013-06-13T21:29:03Z</cp:lastPrinted>
  <dcterms:created xsi:type="dcterms:W3CDTF">2011-09-23T22:57:55Z</dcterms:created>
  <dcterms:modified xsi:type="dcterms:W3CDTF">2013-09-19T22:56:40Z</dcterms:modified>
</cp:coreProperties>
</file>